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01"/>
    <a:srgbClr val="B618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49" autoAdjust="0"/>
    <p:restoredTop sz="96451" autoAdjust="0"/>
  </p:normalViewPr>
  <p:slideViewPr>
    <p:cSldViewPr snapToObjects="1">
      <p:cViewPr>
        <p:scale>
          <a:sx n="66" d="100"/>
          <a:sy n="66" d="100"/>
        </p:scale>
        <p:origin x="1016" y="553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Gyrfalcon:Users:williamwischusen:Desktop:BLC%20Poster%20Data%20BW%20HS%20GPA%20versus%201201%20grade.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Gyrfalcon:Users:williamwischusen:Dropbox:BLC%202015%20poster:HS%20GPA%20ACT%20SCI%20v%20non.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sheriwisch1:Dropbox:BLC%202015%20poster:BLC%202015%20tables%20for%20poster%20BW%20S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747479441801"/>
          <c:y val="0.0378205128205128"/>
          <c:w val="0.574285071323308"/>
          <c:h val="0.768397435897436"/>
        </c:manualLayout>
      </c:layout>
      <c:scatterChart>
        <c:scatterStyle val="lineMarker"/>
        <c:varyColors val="0"/>
        <c:ser>
          <c:idx val="0"/>
          <c:order val="0"/>
          <c:tx>
            <c:strRef>
              <c:f>'Biol 1201 fall 2011'!$B$1</c:f>
              <c:strCache>
                <c:ptCount val="1"/>
                <c:pt idx="0">
                  <c:v>non Scirence BIOL 1201 grade</c:v>
                </c:pt>
              </c:strCache>
            </c:strRef>
          </c:tx>
          <c:spPr>
            <a:ln w="47625">
              <a:noFill/>
            </a:ln>
          </c:spPr>
          <c:marker>
            <c:symbol val="circle"/>
            <c:size val="14"/>
            <c:spPr>
              <a:solidFill>
                <a:srgbClr val="FFC801"/>
              </a:solidFill>
              <a:ln>
                <a:solidFill>
                  <a:srgbClr val="FFC801"/>
                </a:solidFill>
              </a:ln>
            </c:spPr>
          </c:marker>
          <c:trendline>
            <c:spPr>
              <a:ln w="44450">
                <a:solidFill>
                  <a:srgbClr val="FFC801"/>
                </a:solidFill>
              </a:ln>
            </c:spPr>
            <c:trendlineType val="linear"/>
            <c:dispRSqr val="0"/>
            <c:dispEq val="0"/>
          </c:trendline>
          <c:xVal>
            <c:numRef>
              <c:f>'Biol 1201 fall 2011'!$A$2:$A$1783</c:f>
              <c:numCache>
                <c:formatCode>0.00</c:formatCode>
                <c:ptCount val="1782"/>
                <c:pt idx="0">
                  <c:v>2.15</c:v>
                </c:pt>
                <c:pt idx="1">
                  <c:v>2.18</c:v>
                </c:pt>
                <c:pt idx="2">
                  <c:v>2.2</c:v>
                </c:pt>
                <c:pt idx="3">
                  <c:v>2.24</c:v>
                </c:pt>
                <c:pt idx="4">
                  <c:v>2.33</c:v>
                </c:pt>
                <c:pt idx="5">
                  <c:v>2.38</c:v>
                </c:pt>
                <c:pt idx="6">
                  <c:v>2.4</c:v>
                </c:pt>
                <c:pt idx="7">
                  <c:v>2.47</c:v>
                </c:pt>
                <c:pt idx="8">
                  <c:v>2.47</c:v>
                </c:pt>
                <c:pt idx="9">
                  <c:v>2.48</c:v>
                </c:pt>
                <c:pt idx="10">
                  <c:v>2.5</c:v>
                </c:pt>
                <c:pt idx="11">
                  <c:v>2.51</c:v>
                </c:pt>
                <c:pt idx="12">
                  <c:v>2.52</c:v>
                </c:pt>
                <c:pt idx="13">
                  <c:v>2.54</c:v>
                </c:pt>
                <c:pt idx="14">
                  <c:v>2.56</c:v>
                </c:pt>
                <c:pt idx="15">
                  <c:v>2.56</c:v>
                </c:pt>
                <c:pt idx="16">
                  <c:v>2.57</c:v>
                </c:pt>
                <c:pt idx="17">
                  <c:v>2.58</c:v>
                </c:pt>
                <c:pt idx="18">
                  <c:v>2.58</c:v>
                </c:pt>
                <c:pt idx="19">
                  <c:v>2.58</c:v>
                </c:pt>
                <c:pt idx="20">
                  <c:v>2.59</c:v>
                </c:pt>
                <c:pt idx="21">
                  <c:v>2.59</c:v>
                </c:pt>
                <c:pt idx="22">
                  <c:v>2.6</c:v>
                </c:pt>
                <c:pt idx="23">
                  <c:v>2.6</c:v>
                </c:pt>
                <c:pt idx="24">
                  <c:v>2.6</c:v>
                </c:pt>
                <c:pt idx="25">
                  <c:v>2.61</c:v>
                </c:pt>
                <c:pt idx="26">
                  <c:v>2.61</c:v>
                </c:pt>
                <c:pt idx="27">
                  <c:v>2.61</c:v>
                </c:pt>
                <c:pt idx="28">
                  <c:v>2.61</c:v>
                </c:pt>
                <c:pt idx="29">
                  <c:v>2.62</c:v>
                </c:pt>
                <c:pt idx="30">
                  <c:v>2.63</c:v>
                </c:pt>
                <c:pt idx="31">
                  <c:v>2.63</c:v>
                </c:pt>
                <c:pt idx="32">
                  <c:v>2.63</c:v>
                </c:pt>
                <c:pt idx="33">
                  <c:v>2.63</c:v>
                </c:pt>
                <c:pt idx="34">
                  <c:v>2.63</c:v>
                </c:pt>
                <c:pt idx="35">
                  <c:v>2.64</c:v>
                </c:pt>
                <c:pt idx="36">
                  <c:v>2.64</c:v>
                </c:pt>
                <c:pt idx="37">
                  <c:v>2.64</c:v>
                </c:pt>
                <c:pt idx="38">
                  <c:v>2.64</c:v>
                </c:pt>
                <c:pt idx="39">
                  <c:v>2.64</c:v>
                </c:pt>
                <c:pt idx="40">
                  <c:v>2.64</c:v>
                </c:pt>
                <c:pt idx="41">
                  <c:v>2.64</c:v>
                </c:pt>
                <c:pt idx="42">
                  <c:v>2.65</c:v>
                </c:pt>
                <c:pt idx="43">
                  <c:v>2.66</c:v>
                </c:pt>
                <c:pt idx="44">
                  <c:v>2.66</c:v>
                </c:pt>
                <c:pt idx="45">
                  <c:v>2.66</c:v>
                </c:pt>
                <c:pt idx="46">
                  <c:v>2.66</c:v>
                </c:pt>
                <c:pt idx="47">
                  <c:v>2.66</c:v>
                </c:pt>
                <c:pt idx="48">
                  <c:v>2.66</c:v>
                </c:pt>
                <c:pt idx="49">
                  <c:v>2.67</c:v>
                </c:pt>
                <c:pt idx="50">
                  <c:v>2.67</c:v>
                </c:pt>
                <c:pt idx="51">
                  <c:v>2.67</c:v>
                </c:pt>
                <c:pt idx="52">
                  <c:v>2.68</c:v>
                </c:pt>
                <c:pt idx="53">
                  <c:v>2.68</c:v>
                </c:pt>
                <c:pt idx="54">
                  <c:v>2.68</c:v>
                </c:pt>
                <c:pt idx="55">
                  <c:v>2.68</c:v>
                </c:pt>
                <c:pt idx="56">
                  <c:v>2.68</c:v>
                </c:pt>
                <c:pt idx="57">
                  <c:v>2.68</c:v>
                </c:pt>
                <c:pt idx="58">
                  <c:v>2.68</c:v>
                </c:pt>
                <c:pt idx="59">
                  <c:v>2.68</c:v>
                </c:pt>
                <c:pt idx="60">
                  <c:v>2.68</c:v>
                </c:pt>
                <c:pt idx="61">
                  <c:v>2.68</c:v>
                </c:pt>
                <c:pt idx="62">
                  <c:v>2.69</c:v>
                </c:pt>
                <c:pt idx="63">
                  <c:v>2.69</c:v>
                </c:pt>
                <c:pt idx="64">
                  <c:v>2.69</c:v>
                </c:pt>
                <c:pt idx="65">
                  <c:v>2.69</c:v>
                </c:pt>
                <c:pt idx="66">
                  <c:v>2.7</c:v>
                </c:pt>
                <c:pt idx="67">
                  <c:v>2.7</c:v>
                </c:pt>
                <c:pt idx="68">
                  <c:v>2.7</c:v>
                </c:pt>
                <c:pt idx="69">
                  <c:v>2.71</c:v>
                </c:pt>
                <c:pt idx="70">
                  <c:v>2.71</c:v>
                </c:pt>
                <c:pt idx="71">
                  <c:v>2.71</c:v>
                </c:pt>
                <c:pt idx="72">
                  <c:v>2.71</c:v>
                </c:pt>
                <c:pt idx="73">
                  <c:v>2.72</c:v>
                </c:pt>
                <c:pt idx="74">
                  <c:v>2.72</c:v>
                </c:pt>
                <c:pt idx="75">
                  <c:v>2.73</c:v>
                </c:pt>
                <c:pt idx="76">
                  <c:v>2.73</c:v>
                </c:pt>
                <c:pt idx="77">
                  <c:v>2.73</c:v>
                </c:pt>
                <c:pt idx="78">
                  <c:v>2.73</c:v>
                </c:pt>
                <c:pt idx="79">
                  <c:v>2.73</c:v>
                </c:pt>
                <c:pt idx="80">
                  <c:v>2.73</c:v>
                </c:pt>
                <c:pt idx="81">
                  <c:v>2.74</c:v>
                </c:pt>
                <c:pt idx="82">
                  <c:v>2.74</c:v>
                </c:pt>
                <c:pt idx="83">
                  <c:v>2.74</c:v>
                </c:pt>
                <c:pt idx="84">
                  <c:v>2.74</c:v>
                </c:pt>
                <c:pt idx="85">
                  <c:v>2.74</c:v>
                </c:pt>
                <c:pt idx="86">
                  <c:v>2.75</c:v>
                </c:pt>
                <c:pt idx="87">
                  <c:v>2.75</c:v>
                </c:pt>
                <c:pt idx="88">
                  <c:v>2.75</c:v>
                </c:pt>
                <c:pt idx="89">
                  <c:v>2.75</c:v>
                </c:pt>
                <c:pt idx="90">
                  <c:v>2.75</c:v>
                </c:pt>
                <c:pt idx="91">
                  <c:v>2.76</c:v>
                </c:pt>
                <c:pt idx="92">
                  <c:v>2.76</c:v>
                </c:pt>
                <c:pt idx="93">
                  <c:v>2.76</c:v>
                </c:pt>
                <c:pt idx="94">
                  <c:v>2.77</c:v>
                </c:pt>
                <c:pt idx="95">
                  <c:v>2.78</c:v>
                </c:pt>
                <c:pt idx="96">
                  <c:v>2.78</c:v>
                </c:pt>
                <c:pt idx="97">
                  <c:v>2.78</c:v>
                </c:pt>
                <c:pt idx="98">
                  <c:v>2.79</c:v>
                </c:pt>
                <c:pt idx="99">
                  <c:v>2.79</c:v>
                </c:pt>
                <c:pt idx="100">
                  <c:v>2.79</c:v>
                </c:pt>
                <c:pt idx="101">
                  <c:v>2.79</c:v>
                </c:pt>
                <c:pt idx="102">
                  <c:v>2.8</c:v>
                </c:pt>
                <c:pt idx="103">
                  <c:v>2.8</c:v>
                </c:pt>
                <c:pt idx="104">
                  <c:v>2.81</c:v>
                </c:pt>
                <c:pt idx="105">
                  <c:v>2.81</c:v>
                </c:pt>
                <c:pt idx="106">
                  <c:v>2.81</c:v>
                </c:pt>
                <c:pt idx="107">
                  <c:v>2.82</c:v>
                </c:pt>
                <c:pt idx="108">
                  <c:v>2.82</c:v>
                </c:pt>
                <c:pt idx="109">
                  <c:v>2.82</c:v>
                </c:pt>
                <c:pt idx="110">
                  <c:v>2.83</c:v>
                </c:pt>
                <c:pt idx="111">
                  <c:v>2.83</c:v>
                </c:pt>
                <c:pt idx="112">
                  <c:v>2.83</c:v>
                </c:pt>
                <c:pt idx="113">
                  <c:v>2.83</c:v>
                </c:pt>
                <c:pt idx="114">
                  <c:v>2.83</c:v>
                </c:pt>
                <c:pt idx="115">
                  <c:v>2.84</c:v>
                </c:pt>
                <c:pt idx="116">
                  <c:v>2.84</c:v>
                </c:pt>
                <c:pt idx="117">
                  <c:v>2.84</c:v>
                </c:pt>
                <c:pt idx="118">
                  <c:v>2.84</c:v>
                </c:pt>
                <c:pt idx="119">
                  <c:v>2.85</c:v>
                </c:pt>
                <c:pt idx="120">
                  <c:v>2.86</c:v>
                </c:pt>
                <c:pt idx="121">
                  <c:v>2.86</c:v>
                </c:pt>
                <c:pt idx="122">
                  <c:v>2.86</c:v>
                </c:pt>
                <c:pt idx="123">
                  <c:v>2.86</c:v>
                </c:pt>
                <c:pt idx="124">
                  <c:v>2.86</c:v>
                </c:pt>
                <c:pt idx="125">
                  <c:v>2.87</c:v>
                </c:pt>
                <c:pt idx="126">
                  <c:v>2.88</c:v>
                </c:pt>
                <c:pt idx="127">
                  <c:v>2.88</c:v>
                </c:pt>
                <c:pt idx="128">
                  <c:v>2.88</c:v>
                </c:pt>
                <c:pt idx="129">
                  <c:v>2.88</c:v>
                </c:pt>
                <c:pt idx="130">
                  <c:v>2.88</c:v>
                </c:pt>
                <c:pt idx="131">
                  <c:v>2.88</c:v>
                </c:pt>
                <c:pt idx="132">
                  <c:v>2.88</c:v>
                </c:pt>
                <c:pt idx="133">
                  <c:v>2.88</c:v>
                </c:pt>
                <c:pt idx="134">
                  <c:v>2.88</c:v>
                </c:pt>
                <c:pt idx="135">
                  <c:v>2.88</c:v>
                </c:pt>
                <c:pt idx="136">
                  <c:v>2.88</c:v>
                </c:pt>
                <c:pt idx="137">
                  <c:v>2.89</c:v>
                </c:pt>
                <c:pt idx="138">
                  <c:v>2.89</c:v>
                </c:pt>
                <c:pt idx="139">
                  <c:v>2.89</c:v>
                </c:pt>
                <c:pt idx="140">
                  <c:v>2.89</c:v>
                </c:pt>
                <c:pt idx="141">
                  <c:v>2.89</c:v>
                </c:pt>
                <c:pt idx="142">
                  <c:v>2.89</c:v>
                </c:pt>
                <c:pt idx="143">
                  <c:v>2.89</c:v>
                </c:pt>
                <c:pt idx="144">
                  <c:v>2.9</c:v>
                </c:pt>
                <c:pt idx="145">
                  <c:v>2.9</c:v>
                </c:pt>
                <c:pt idx="146">
                  <c:v>2.9</c:v>
                </c:pt>
                <c:pt idx="147">
                  <c:v>2.9</c:v>
                </c:pt>
                <c:pt idx="148">
                  <c:v>2.9</c:v>
                </c:pt>
                <c:pt idx="149">
                  <c:v>2.91</c:v>
                </c:pt>
                <c:pt idx="150">
                  <c:v>2.91</c:v>
                </c:pt>
                <c:pt idx="151">
                  <c:v>2.91</c:v>
                </c:pt>
                <c:pt idx="152">
                  <c:v>2.91</c:v>
                </c:pt>
                <c:pt idx="153">
                  <c:v>2.91</c:v>
                </c:pt>
                <c:pt idx="154">
                  <c:v>2.92</c:v>
                </c:pt>
                <c:pt idx="155">
                  <c:v>2.92</c:v>
                </c:pt>
                <c:pt idx="156">
                  <c:v>2.92</c:v>
                </c:pt>
                <c:pt idx="157">
                  <c:v>2.92</c:v>
                </c:pt>
                <c:pt idx="158">
                  <c:v>2.92</c:v>
                </c:pt>
                <c:pt idx="159">
                  <c:v>2.92</c:v>
                </c:pt>
                <c:pt idx="160">
                  <c:v>2.93</c:v>
                </c:pt>
                <c:pt idx="161">
                  <c:v>2.93</c:v>
                </c:pt>
                <c:pt idx="162">
                  <c:v>2.94</c:v>
                </c:pt>
                <c:pt idx="163">
                  <c:v>2.94</c:v>
                </c:pt>
                <c:pt idx="164">
                  <c:v>2.94</c:v>
                </c:pt>
                <c:pt idx="165">
                  <c:v>2.94</c:v>
                </c:pt>
                <c:pt idx="166">
                  <c:v>2.94</c:v>
                </c:pt>
                <c:pt idx="167">
                  <c:v>2.94</c:v>
                </c:pt>
                <c:pt idx="168">
                  <c:v>2.95</c:v>
                </c:pt>
                <c:pt idx="169">
                  <c:v>2.95</c:v>
                </c:pt>
                <c:pt idx="170">
                  <c:v>2.95</c:v>
                </c:pt>
                <c:pt idx="171">
                  <c:v>2.95</c:v>
                </c:pt>
                <c:pt idx="172">
                  <c:v>2.95</c:v>
                </c:pt>
                <c:pt idx="173">
                  <c:v>2.95</c:v>
                </c:pt>
                <c:pt idx="174">
                  <c:v>2.95</c:v>
                </c:pt>
                <c:pt idx="175">
                  <c:v>2.95</c:v>
                </c:pt>
                <c:pt idx="176">
                  <c:v>2.95</c:v>
                </c:pt>
                <c:pt idx="177">
                  <c:v>2.96</c:v>
                </c:pt>
                <c:pt idx="178">
                  <c:v>2.96</c:v>
                </c:pt>
                <c:pt idx="179">
                  <c:v>2.96</c:v>
                </c:pt>
                <c:pt idx="180">
                  <c:v>2.96</c:v>
                </c:pt>
                <c:pt idx="181">
                  <c:v>2.97</c:v>
                </c:pt>
                <c:pt idx="182">
                  <c:v>2.97</c:v>
                </c:pt>
                <c:pt idx="183">
                  <c:v>2.98</c:v>
                </c:pt>
                <c:pt idx="184">
                  <c:v>2.98</c:v>
                </c:pt>
                <c:pt idx="185">
                  <c:v>2.98</c:v>
                </c:pt>
                <c:pt idx="186">
                  <c:v>2.98</c:v>
                </c:pt>
                <c:pt idx="187">
                  <c:v>2.98</c:v>
                </c:pt>
                <c:pt idx="188">
                  <c:v>2.98</c:v>
                </c:pt>
                <c:pt idx="189">
                  <c:v>2.98</c:v>
                </c:pt>
                <c:pt idx="190">
                  <c:v>2.98</c:v>
                </c:pt>
                <c:pt idx="191">
                  <c:v>2.98</c:v>
                </c:pt>
                <c:pt idx="192">
                  <c:v>3.0</c:v>
                </c:pt>
                <c:pt idx="193">
                  <c:v>3.0</c:v>
                </c:pt>
                <c:pt idx="194">
                  <c:v>3.0</c:v>
                </c:pt>
                <c:pt idx="195">
                  <c:v>3.0</c:v>
                </c:pt>
                <c:pt idx="196">
                  <c:v>3.0</c:v>
                </c:pt>
                <c:pt idx="197">
                  <c:v>3.0</c:v>
                </c:pt>
                <c:pt idx="198">
                  <c:v>3.0</c:v>
                </c:pt>
                <c:pt idx="199">
                  <c:v>3.0</c:v>
                </c:pt>
                <c:pt idx="200">
                  <c:v>3.0</c:v>
                </c:pt>
                <c:pt idx="201">
                  <c:v>3.0</c:v>
                </c:pt>
                <c:pt idx="202">
                  <c:v>3.0</c:v>
                </c:pt>
                <c:pt idx="203">
                  <c:v>3.0</c:v>
                </c:pt>
                <c:pt idx="204">
                  <c:v>3.0</c:v>
                </c:pt>
                <c:pt idx="205">
                  <c:v>3.0</c:v>
                </c:pt>
                <c:pt idx="206">
                  <c:v>3.0</c:v>
                </c:pt>
                <c:pt idx="207">
                  <c:v>3.0</c:v>
                </c:pt>
                <c:pt idx="208">
                  <c:v>3.0</c:v>
                </c:pt>
                <c:pt idx="209">
                  <c:v>3.0</c:v>
                </c:pt>
                <c:pt idx="210">
                  <c:v>3.0</c:v>
                </c:pt>
                <c:pt idx="211">
                  <c:v>3.0</c:v>
                </c:pt>
                <c:pt idx="212">
                  <c:v>3.0</c:v>
                </c:pt>
                <c:pt idx="213">
                  <c:v>3.01</c:v>
                </c:pt>
                <c:pt idx="214">
                  <c:v>3.02</c:v>
                </c:pt>
                <c:pt idx="215">
                  <c:v>3.02</c:v>
                </c:pt>
                <c:pt idx="216">
                  <c:v>3.02</c:v>
                </c:pt>
                <c:pt idx="217">
                  <c:v>3.02</c:v>
                </c:pt>
                <c:pt idx="218">
                  <c:v>3.02</c:v>
                </c:pt>
                <c:pt idx="219">
                  <c:v>3.02</c:v>
                </c:pt>
                <c:pt idx="220">
                  <c:v>3.03</c:v>
                </c:pt>
                <c:pt idx="221">
                  <c:v>3.03</c:v>
                </c:pt>
                <c:pt idx="222">
                  <c:v>3.03</c:v>
                </c:pt>
                <c:pt idx="223">
                  <c:v>3.03</c:v>
                </c:pt>
                <c:pt idx="224">
                  <c:v>3.03</c:v>
                </c:pt>
                <c:pt idx="225">
                  <c:v>3.03</c:v>
                </c:pt>
                <c:pt idx="226">
                  <c:v>3.03</c:v>
                </c:pt>
                <c:pt idx="227">
                  <c:v>3.03</c:v>
                </c:pt>
                <c:pt idx="228">
                  <c:v>3.04</c:v>
                </c:pt>
                <c:pt idx="229">
                  <c:v>3.04</c:v>
                </c:pt>
                <c:pt idx="230">
                  <c:v>3.05</c:v>
                </c:pt>
                <c:pt idx="231">
                  <c:v>3.05</c:v>
                </c:pt>
                <c:pt idx="232">
                  <c:v>3.05</c:v>
                </c:pt>
                <c:pt idx="233">
                  <c:v>3.05</c:v>
                </c:pt>
                <c:pt idx="234">
                  <c:v>3.05</c:v>
                </c:pt>
                <c:pt idx="235">
                  <c:v>3.05</c:v>
                </c:pt>
                <c:pt idx="236">
                  <c:v>3.05</c:v>
                </c:pt>
                <c:pt idx="237">
                  <c:v>3.05</c:v>
                </c:pt>
                <c:pt idx="238">
                  <c:v>3.05</c:v>
                </c:pt>
                <c:pt idx="239">
                  <c:v>3.05</c:v>
                </c:pt>
                <c:pt idx="240">
                  <c:v>3.05</c:v>
                </c:pt>
                <c:pt idx="241">
                  <c:v>3.05</c:v>
                </c:pt>
                <c:pt idx="242">
                  <c:v>3.05</c:v>
                </c:pt>
                <c:pt idx="243">
                  <c:v>3.06</c:v>
                </c:pt>
                <c:pt idx="244">
                  <c:v>3.06</c:v>
                </c:pt>
                <c:pt idx="245">
                  <c:v>3.06</c:v>
                </c:pt>
                <c:pt idx="246">
                  <c:v>3.07</c:v>
                </c:pt>
                <c:pt idx="247">
                  <c:v>3.07</c:v>
                </c:pt>
                <c:pt idx="248">
                  <c:v>3.07</c:v>
                </c:pt>
                <c:pt idx="249">
                  <c:v>3.07</c:v>
                </c:pt>
                <c:pt idx="250">
                  <c:v>3.07</c:v>
                </c:pt>
                <c:pt idx="251">
                  <c:v>3.07</c:v>
                </c:pt>
                <c:pt idx="252">
                  <c:v>3.07</c:v>
                </c:pt>
                <c:pt idx="253">
                  <c:v>3.07</c:v>
                </c:pt>
                <c:pt idx="254">
                  <c:v>3.08</c:v>
                </c:pt>
                <c:pt idx="255">
                  <c:v>3.08</c:v>
                </c:pt>
                <c:pt idx="256">
                  <c:v>3.08</c:v>
                </c:pt>
                <c:pt idx="257">
                  <c:v>3.08</c:v>
                </c:pt>
                <c:pt idx="258">
                  <c:v>3.08</c:v>
                </c:pt>
                <c:pt idx="259">
                  <c:v>3.08</c:v>
                </c:pt>
                <c:pt idx="260">
                  <c:v>3.08</c:v>
                </c:pt>
                <c:pt idx="261">
                  <c:v>3.08</c:v>
                </c:pt>
                <c:pt idx="262">
                  <c:v>3.08</c:v>
                </c:pt>
                <c:pt idx="263">
                  <c:v>3.09</c:v>
                </c:pt>
                <c:pt idx="264">
                  <c:v>3.09</c:v>
                </c:pt>
                <c:pt idx="265">
                  <c:v>3.09</c:v>
                </c:pt>
                <c:pt idx="266">
                  <c:v>3.09</c:v>
                </c:pt>
                <c:pt idx="267">
                  <c:v>3.09</c:v>
                </c:pt>
                <c:pt idx="268">
                  <c:v>3.09</c:v>
                </c:pt>
                <c:pt idx="269">
                  <c:v>3.09</c:v>
                </c:pt>
                <c:pt idx="270">
                  <c:v>3.1</c:v>
                </c:pt>
                <c:pt idx="271">
                  <c:v>3.1</c:v>
                </c:pt>
                <c:pt idx="272">
                  <c:v>3.1</c:v>
                </c:pt>
                <c:pt idx="273">
                  <c:v>3.1</c:v>
                </c:pt>
                <c:pt idx="274">
                  <c:v>3.1</c:v>
                </c:pt>
                <c:pt idx="275">
                  <c:v>3.1</c:v>
                </c:pt>
                <c:pt idx="276">
                  <c:v>3.1</c:v>
                </c:pt>
                <c:pt idx="277">
                  <c:v>3.1</c:v>
                </c:pt>
                <c:pt idx="278">
                  <c:v>3.1</c:v>
                </c:pt>
                <c:pt idx="279">
                  <c:v>3.11</c:v>
                </c:pt>
                <c:pt idx="280">
                  <c:v>3.11</c:v>
                </c:pt>
                <c:pt idx="281">
                  <c:v>3.11</c:v>
                </c:pt>
                <c:pt idx="282">
                  <c:v>3.11</c:v>
                </c:pt>
                <c:pt idx="283">
                  <c:v>3.11</c:v>
                </c:pt>
                <c:pt idx="284">
                  <c:v>3.11</c:v>
                </c:pt>
                <c:pt idx="285">
                  <c:v>3.11</c:v>
                </c:pt>
                <c:pt idx="286">
                  <c:v>3.11</c:v>
                </c:pt>
                <c:pt idx="287">
                  <c:v>3.11</c:v>
                </c:pt>
                <c:pt idx="288">
                  <c:v>3.11</c:v>
                </c:pt>
                <c:pt idx="289">
                  <c:v>3.11</c:v>
                </c:pt>
                <c:pt idx="290">
                  <c:v>3.11</c:v>
                </c:pt>
                <c:pt idx="291">
                  <c:v>3.11</c:v>
                </c:pt>
                <c:pt idx="292">
                  <c:v>3.11</c:v>
                </c:pt>
                <c:pt idx="293">
                  <c:v>3.11</c:v>
                </c:pt>
                <c:pt idx="294">
                  <c:v>3.11</c:v>
                </c:pt>
                <c:pt idx="295">
                  <c:v>3.11</c:v>
                </c:pt>
                <c:pt idx="296">
                  <c:v>3.12</c:v>
                </c:pt>
                <c:pt idx="297">
                  <c:v>3.12</c:v>
                </c:pt>
                <c:pt idx="298">
                  <c:v>3.12</c:v>
                </c:pt>
                <c:pt idx="299">
                  <c:v>3.12</c:v>
                </c:pt>
                <c:pt idx="300">
                  <c:v>3.12</c:v>
                </c:pt>
                <c:pt idx="301">
                  <c:v>3.12</c:v>
                </c:pt>
                <c:pt idx="302">
                  <c:v>3.12</c:v>
                </c:pt>
                <c:pt idx="303">
                  <c:v>3.12</c:v>
                </c:pt>
                <c:pt idx="304">
                  <c:v>3.12</c:v>
                </c:pt>
                <c:pt idx="305">
                  <c:v>3.12</c:v>
                </c:pt>
                <c:pt idx="306">
                  <c:v>3.13</c:v>
                </c:pt>
                <c:pt idx="307">
                  <c:v>3.13</c:v>
                </c:pt>
                <c:pt idx="308">
                  <c:v>3.13</c:v>
                </c:pt>
                <c:pt idx="309">
                  <c:v>3.13</c:v>
                </c:pt>
                <c:pt idx="310">
                  <c:v>3.13</c:v>
                </c:pt>
                <c:pt idx="311">
                  <c:v>3.13</c:v>
                </c:pt>
                <c:pt idx="312">
                  <c:v>3.13</c:v>
                </c:pt>
                <c:pt idx="313">
                  <c:v>3.14</c:v>
                </c:pt>
                <c:pt idx="314">
                  <c:v>3.14</c:v>
                </c:pt>
                <c:pt idx="315">
                  <c:v>3.14</c:v>
                </c:pt>
                <c:pt idx="316">
                  <c:v>3.14</c:v>
                </c:pt>
                <c:pt idx="317">
                  <c:v>3.14</c:v>
                </c:pt>
                <c:pt idx="318">
                  <c:v>3.14</c:v>
                </c:pt>
                <c:pt idx="319">
                  <c:v>3.14</c:v>
                </c:pt>
                <c:pt idx="320">
                  <c:v>3.14</c:v>
                </c:pt>
                <c:pt idx="321">
                  <c:v>3.14</c:v>
                </c:pt>
                <c:pt idx="322">
                  <c:v>3.14</c:v>
                </c:pt>
                <c:pt idx="323">
                  <c:v>3.14</c:v>
                </c:pt>
                <c:pt idx="324">
                  <c:v>3.15</c:v>
                </c:pt>
                <c:pt idx="325">
                  <c:v>3.15</c:v>
                </c:pt>
                <c:pt idx="326">
                  <c:v>3.15</c:v>
                </c:pt>
                <c:pt idx="327">
                  <c:v>3.15</c:v>
                </c:pt>
                <c:pt idx="328">
                  <c:v>3.15</c:v>
                </c:pt>
                <c:pt idx="329">
                  <c:v>3.15</c:v>
                </c:pt>
                <c:pt idx="330">
                  <c:v>3.15</c:v>
                </c:pt>
                <c:pt idx="331">
                  <c:v>3.15</c:v>
                </c:pt>
                <c:pt idx="332">
                  <c:v>3.15</c:v>
                </c:pt>
                <c:pt idx="333">
                  <c:v>3.15</c:v>
                </c:pt>
                <c:pt idx="334">
                  <c:v>3.15</c:v>
                </c:pt>
                <c:pt idx="335">
                  <c:v>3.15</c:v>
                </c:pt>
                <c:pt idx="336">
                  <c:v>3.15</c:v>
                </c:pt>
                <c:pt idx="337">
                  <c:v>3.15</c:v>
                </c:pt>
                <c:pt idx="338">
                  <c:v>3.16</c:v>
                </c:pt>
                <c:pt idx="339">
                  <c:v>3.16</c:v>
                </c:pt>
                <c:pt idx="340">
                  <c:v>3.16</c:v>
                </c:pt>
                <c:pt idx="341">
                  <c:v>3.16</c:v>
                </c:pt>
                <c:pt idx="342">
                  <c:v>3.16</c:v>
                </c:pt>
                <c:pt idx="343">
                  <c:v>3.16</c:v>
                </c:pt>
                <c:pt idx="344">
                  <c:v>3.17</c:v>
                </c:pt>
                <c:pt idx="345">
                  <c:v>3.17</c:v>
                </c:pt>
                <c:pt idx="346">
                  <c:v>3.17</c:v>
                </c:pt>
                <c:pt idx="347">
                  <c:v>3.17</c:v>
                </c:pt>
                <c:pt idx="348">
                  <c:v>3.17</c:v>
                </c:pt>
                <c:pt idx="349">
                  <c:v>3.17</c:v>
                </c:pt>
                <c:pt idx="350">
                  <c:v>3.17</c:v>
                </c:pt>
                <c:pt idx="351">
                  <c:v>3.17</c:v>
                </c:pt>
                <c:pt idx="352">
                  <c:v>3.17</c:v>
                </c:pt>
                <c:pt idx="353">
                  <c:v>3.18</c:v>
                </c:pt>
                <c:pt idx="354">
                  <c:v>3.18</c:v>
                </c:pt>
                <c:pt idx="355">
                  <c:v>3.18</c:v>
                </c:pt>
                <c:pt idx="356">
                  <c:v>3.18</c:v>
                </c:pt>
                <c:pt idx="357">
                  <c:v>3.18</c:v>
                </c:pt>
                <c:pt idx="358">
                  <c:v>3.18</c:v>
                </c:pt>
                <c:pt idx="359">
                  <c:v>3.18</c:v>
                </c:pt>
                <c:pt idx="360">
                  <c:v>3.18</c:v>
                </c:pt>
                <c:pt idx="361">
                  <c:v>3.19</c:v>
                </c:pt>
                <c:pt idx="362">
                  <c:v>3.19</c:v>
                </c:pt>
                <c:pt idx="363">
                  <c:v>3.19</c:v>
                </c:pt>
                <c:pt idx="364">
                  <c:v>3.19</c:v>
                </c:pt>
                <c:pt idx="365">
                  <c:v>3.19</c:v>
                </c:pt>
                <c:pt idx="366">
                  <c:v>3.19</c:v>
                </c:pt>
                <c:pt idx="367">
                  <c:v>3.19</c:v>
                </c:pt>
                <c:pt idx="368">
                  <c:v>3.2</c:v>
                </c:pt>
                <c:pt idx="369">
                  <c:v>3.2</c:v>
                </c:pt>
                <c:pt idx="370">
                  <c:v>3.2</c:v>
                </c:pt>
                <c:pt idx="371">
                  <c:v>3.2</c:v>
                </c:pt>
                <c:pt idx="372">
                  <c:v>3.2</c:v>
                </c:pt>
                <c:pt idx="373">
                  <c:v>3.2</c:v>
                </c:pt>
                <c:pt idx="374">
                  <c:v>3.2</c:v>
                </c:pt>
                <c:pt idx="375">
                  <c:v>3.2</c:v>
                </c:pt>
                <c:pt idx="376">
                  <c:v>3.2</c:v>
                </c:pt>
                <c:pt idx="377">
                  <c:v>3.2</c:v>
                </c:pt>
                <c:pt idx="378">
                  <c:v>3.21</c:v>
                </c:pt>
                <c:pt idx="379">
                  <c:v>3.21</c:v>
                </c:pt>
                <c:pt idx="380">
                  <c:v>3.21</c:v>
                </c:pt>
                <c:pt idx="381">
                  <c:v>3.21</c:v>
                </c:pt>
                <c:pt idx="382">
                  <c:v>3.21</c:v>
                </c:pt>
                <c:pt idx="383">
                  <c:v>3.21</c:v>
                </c:pt>
                <c:pt idx="384">
                  <c:v>3.21</c:v>
                </c:pt>
                <c:pt idx="385">
                  <c:v>3.21</c:v>
                </c:pt>
                <c:pt idx="386">
                  <c:v>3.21</c:v>
                </c:pt>
                <c:pt idx="387">
                  <c:v>3.21</c:v>
                </c:pt>
                <c:pt idx="388">
                  <c:v>3.21</c:v>
                </c:pt>
                <c:pt idx="389">
                  <c:v>3.22</c:v>
                </c:pt>
                <c:pt idx="390">
                  <c:v>3.22</c:v>
                </c:pt>
                <c:pt idx="391">
                  <c:v>3.23</c:v>
                </c:pt>
                <c:pt idx="392">
                  <c:v>3.23</c:v>
                </c:pt>
                <c:pt idx="393">
                  <c:v>3.23</c:v>
                </c:pt>
                <c:pt idx="394">
                  <c:v>3.23</c:v>
                </c:pt>
                <c:pt idx="395">
                  <c:v>3.23</c:v>
                </c:pt>
                <c:pt idx="396">
                  <c:v>3.23</c:v>
                </c:pt>
                <c:pt idx="397">
                  <c:v>3.23</c:v>
                </c:pt>
                <c:pt idx="398">
                  <c:v>3.23</c:v>
                </c:pt>
                <c:pt idx="399">
                  <c:v>3.23</c:v>
                </c:pt>
                <c:pt idx="400">
                  <c:v>3.23</c:v>
                </c:pt>
                <c:pt idx="401">
                  <c:v>3.23</c:v>
                </c:pt>
                <c:pt idx="402">
                  <c:v>3.23</c:v>
                </c:pt>
                <c:pt idx="403">
                  <c:v>3.24</c:v>
                </c:pt>
                <c:pt idx="404">
                  <c:v>3.24</c:v>
                </c:pt>
                <c:pt idx="405">
                  <c:v>3.24</c:v>
                </c:pt>
                <c:pt idx="406">
                  <c:v>3.24</c:v>
                </c:pt>
                <c:pt idx="407">
                  <c:v>3.24</c:v>
                </c:pt>
                <c:pt idx="408">
                  <c:v>3.24</c:v>
                </c:pt>
                <c:pt idx="409">
                  <c:v>3.24</c:v>
                </c:pt>
                <c:pt idx="410">
                  <c:v>3.24</c:v>
                </c:pt>
                <c:pt idx="411">
                  <c:v>3.24</c:v>
                </c:pt>
                <c:pt idx="412">
                  <c:v>3.24</c:v>
                </c:pt>
                <c:pt idx="413">
                  <c:v>3.24</c:v>
                </c:pt>
                <c:pt idx="414">
                  <c:v>3.24</c:v>
                </c:pt>
                <c:pt idx="415">
                  <c:v>3.24</c:v>
                </c:pt>
                <c:pt idx="416">
                  <c:v>3.24</c:v>
                </c:pt>
                <c:pt idx="417">
                  <c:v>3.24</c:v>
                </c:pt>
                <c:pt idx="418">
                  <c:v>3.25</c:v>
                </c:pt>
                <c:pt idx="419">
                  <c:v>3.25</c:v>
                </c:pt>
                <c:pt idx="420">
                  <c:v>3.25</c:v>
                </c:pt>
                <c:pt idx="421">
                  <c:v>3.25</c:v>
                </c:pt>
                <c:pt idx="422">
                  <c:v>3.26</c:v>
                </c:pt>
                <c:pt idx="423">
                  <c:v>3.26</c:v>
                </c:pt>
                <c:pt idx="424">
                  <c:v>3.26</c:v>
                </c:pt>
                <c:pt idx="425">
                  <c:v>3.26</c:v>
                </c:pt>
                <c:pt idx="426">
                  <c:v>3.26</c:v>
                </c:pt>
                <c:pt idx="427">
                  <c:v>3.26</c:v>
                </c:pt>
                <c:pt idx="428">
                  <c:v>3.26</c:v>
                </c:pt>
                <c:pt idx="429">
                  <c:v>3.27</c:v>
                </c:pt>
                <c:pt idx="430">
                  <c:v>3.27</c:v>
                </c:pt>
                <c:pt idx="431">
                  <c:v>3.27</c:v>
                </c:pt>
                <c:pt idx="432">
                  <c:v>3.27</c:v>
                </c:pt>
                <c:pt idx="433">
                  <c:v>3.28</c:v>
                </c:pt>
                <c:pt idx="434">
                  <c:v>3.28</c:v>
                </c:pt>
                <c:pt idx="435">
                  <c:v>3.28</c:v>
                </c:pt>
                <c:pt idx="436">
                  <c:v>3.28</c:v>
                </c:pt>
                <c:pt idx="437">
                  <c:v>3.28</c:v>
                </c:pt>
                <c:pt idx="438">
                  <c:v>3.28</c:v>
                </c:pt>
                <c:pt idx="439">
                  <c:v>3.29</c:v>
                </c:pt>
                <c:pt idx="440">
                  <c:v>3.29</c:v>
                </c:pt>
                <c:pt idx="441">
                  <c:v>3.29</c:v>
                </c:pt>
                <c:pt idx="442">
                  <c:v>3.29</c:v>
                </c:pt>
                <c:pt idx="443">
                  <c:v>3.29</c:v>
                </c:pt>
                <c:pt idx="444">
                  <c:v>3.29</c:v>
                </c:pt>
                <c:pt idx="445">
                  <c:v>3.29</c:v>
                </c:pt>
                <c:pt idx="446">
                  <c:v>3.29</c:v>
                </c:pt>
                <c:pt idx="447">
                  <c:v>3.29</c:v>
                </c:pt>
                <c:pt idx="448">
                  <c:v>3.29</c:v>
                </c:pt>
                <c:pt idx="449">
                  <c:v>3.3</c:v>
                </c:pt>
                <c:pt idx="450">
                  <c:v>3.3</c:v>
                </c:pt>
                <c:pt idx="451">
                  <c:v>3.3</c:v>
                </c:pt>
                <c:pt idx="452">
                  <c:v>3.3</c:v>
                </c:pt>
                <c:pt idx="453">
                  <c:v>3.3</c:v>
                </c:pt>
                <c:pt idx="454">
                  <c:v>3.3</c:v>
                </c:pt>
                <c:pt idx="455">
                  <c:v>3.3</c:v>
                </c:pt>
                <c:pt idx="456">
                  <c:v>3.3</c:v>
                </c:pt>
                <c:pt idx="457">
                  <c:v>3.31</c:v>
                </c:pt>
                <c:pt idx="458">
                  <c:v>3.31</c:v>
                </c:pt>
                <c:pt idx="459">
                  <c:v>3.31</c:v>
                </c:pt>
                <c:pt idx="460">
                  <c:v>3.31</c:v>
                </c:pt>
                <c:pt idx="461">
                  <c:v>3.31</c:v>
                </c:pt>
                <c:pt idx="462">
                  <c:v>3.31</c:v>
                </c:pt>
                <c:pt idx="463">
                  <c:v>3.31</c:v>
                </c:pt>
                <c:pt idx="464">
                  <c:v>3.31</c:v>
                </c:pt>
                <c:pt idx="465">
                  <c:v>3.31</c:v>
                </c:pt>
                <c:pt idx="466">
                  <c:v>3.32</c:v>
                </c:pt>
                <c:pt idx="467">
                  <c:v>3.32</c:v>
                </c:pt>
                <c:pt idx="468">
                  <c:v>3.32</c:v>
                </c:pt>
                <c:pt idx="469">
                  <c:v>3.32</c:v>
                </c:pt>
                <c:pt idx="470">
                  <c:v>3.32</c:v>
                </c:pt>
                <c:pt idx="471">
                  <c:v>3.32</c:v>
                </c:pt>
                <c:pt idx="472">
                  <c:v>3.32</c:v>
                </c:pt>
                <c:pt idx="473">
                  <c:v>3.32</c:v>
                </c:pt>
                <c:pt idx="474">
                  <c:v>3.32</c:v>
                </c:pt>
                <c:pt idx="475">
                  <c:v>3.32</c:v>
                </c:pt>
                <c:pt idx="476">
                  <c:v>3.32</c:v>
                </c:pt>
                <c:pt idx="477">
                  <c:v>3.32</c:v>
                </c:pt>
                <c:pt idx="478">
                  <c:v>3.32</c:v>
                </c:pt>
                <c:pt idx="479">
                  <c:v>3.33</c:v>
                </c:pt>
                <c:pt idx="480">
                  <c:v>3.33</c:v>
                </c:pt>
                <c:pt idx="481">
                  <c:v>3.33</c:v>
                </c:pt>
                <c:pt idx="482">
                  <c:v>3.33</c:v>
                </c:pt>
                <c:pt idx="483">
                  <c:v>3.33</c:v>
                </c:pt>
                <c:pt idx="484">
                  <c:v>3.33</c:v>
                </c:pt>
                <c:pt idx="485">
                  <c:v>3.33</c:v>
                </c:pt>
                <c:pt idx="486">
                  <c:v>3.33</c:v>
                </c:pt>
                <c:pt idx="487">
                  <c:v>3.33</c:v>
                </c:pt>
                <c:pt idx="488">
                  <c:v>3.33</c:v>
                </c:pt>
                <c:pt idx="489">
                  <c:v>3.33</c:v>
                </c:pt>
                <c:pt idx="490">
                  <c:v>3.33</c:v>
                </c:pt>
                <c:pt idx="491">
                  <c:v>3.33</c:v>
                </c:pt>
                <c:pt idx="492">
                  <c:v>3.34</c:v>
                </c:pt>
                <c:pt idx="493">
                  <c:v>3.34</c:v>
                </c:pt>
                <c:pt idx="494">
                  <c:v>3.34</c:v>
                </c:pt>
                <c:pt idx="495">
                  <c:v>3.34</c:v>
                </c:pt>
                <c:pt idx="496">
                  <c:v>3.34</c:v>
                </c:pt>
                <c:pt idx="497">
                  <c:v>3.34</c:v>
                </c:pt>
                <c:pt idx="498">
                  <c:v>3.34</c:v>
                </c:pt>
                <c:pt idx="499">
                  <c:v>3.35</c:v>
                </c:pt>
                <c:pt idx="500">
                  <c:v>3.35</c:v>
                </c:pt>
                <c:pt idx="501">
                  <c:v>3.35</c:v>
                </c:pt>
                <c:pt idx="502">
                  <c:v>3.35</c:v>
                </c:pt>
                <c:pt idx="503">
                  <c:v>3.35</c:v>
                </c:pt>
                <c:pt idx="504">
                  <c:v>3.35</c:v>
                </c:pt>
                <c:pt idx="505">
                  <c:v>3.35</c:v>
                </c:pt>
                <c:pt idx="506">
                  <c:v>3.35</c:v>
                </c:pt>
                <c:pt idx="507">
                  <c:v>3.35</c:v>
                </c:pt>
                <c:pt idx="508">
                  <c:v>3.35</c:v>
                </c:pt>
                <c:pt idx="509">
                  <c:v>3.35</c:v>
                </c:pt>
                <c:pt idx="510">
                  <c:v>3.35</c:v>
                </c:pt>
                <c:pt idx="511">
                  <c:v>3.36</c:v>
                </c:pt>
                <c:pt idx="512">
                  <c:v>3.36</c:v>
                </c:pt>
                <c:pt idx="513">
                  <c:v>3.36</c:v>
                </c:pt>
                <c:pt idx="514">
                  <c:v>3.36</c:v>
                </c:pt>
                <c:pt idx="515">
                  <c:v>3.36</c:v>
                </c:pt>
                <c:pt idx="516">
                  <c:v>3.36</c:v>
                </c:pt>
                <c:pt idx="517">
                  <c:v>3.36</c:v>
                </c:pt>
                <c:pt idx="518">
                  <c:v>3.36</c:v>
                </c:pt>
                <c:pt idx="519">
                  <c:v>3.37</c:v>
                </c:pt>
                <c:pt idx="520">
                  <c:v>3.37</c:v>
                </c:pt>
                <c:pt idx="521">
                  <c:v>3.37</c:v>
                </c:pt>
                <c:pt idx="522">
                  <c:v>3.38</c:v>
                </c:pt>
                <c:pt idx="523">
                  <c:v>3.38</c:v>
                </c:pt>
                <c:pt idx="524">
                  <c:v>3.38</c:v>
                </c:pt>
                <c:pt idx="525">
                  <c:v>3.38</c:v>
                </c:pt>
                <c:pt idx="526">
                  <c:v>3.38</c:v>
                </c:pt>
                <c:pt idx="527">
                  <c:v>3.38</c:v>
                </c:pt>
                <c:pt idx="528">
                  <c:v>3.38</c:v>
                </c:pt>
                <c:pt idx="529">
                  <c:v>3.38</c:v>
                </c:pt>
                <c:pt idx="530">
                  <c:v>3.38</c:v>
                </c:pt>
                <c:pt idx="531">
                  <c:v>3.38</c:v>
                </c:pt>
                <c:pt idx="532">
                  <c:v>3.39</c:v>
                </c:pt>
                <c:pt idx="533">
                  <c:v>3.39</c:v>
                </c:pt>
                <c:pt idx="534">
                  <c:v>3.39</c:v>
                </c:pt>
                <c:pt idx="535">
                  <c:v>3.39</c:v>
                </c:pt>
                <c:pt idx="536">
                  <c:v>3.39</c:v>
                </c:pt>
                <c:pt idx="537">
                  <c:v>3.39</c:v>
                </c:pt>
                <c:pt idx="538">
                  <c:v>3.39</c:v>
                </c:pt>
                <c:pt idx="539">
                  <c:v>3.39</c:v>
                </c:pt>
                <c:pt idx="540">
                  <c:v>3.39</c:v>
                </c:pt>
                <c:pt idx="541">
                  <c:v>3.39</c:v>
                </c:pt>
                <c:pt idx="542">
                  <c:v>3.4</c:v>
                </c:pt>
                <c:pt idx="543">
                  <c:v>3.4</c:v>
                </c:pt>
                <c:pt idx="544">
                  <c:v>3.4</c:v>
                </c:pt>
                <c:pt idx="545">
                  <c:v>3.4</c:v>
                </c:pt>
                <c:pt idx="546">
                  <c:v>3.4</c:v>
                </c:pt>
                <c:pt idx="547">
                  <c:v>3.41</c:v>
                </c:pt>
                <c:pt idx="548">
                  <c:v>3.41</c:v>
                </c:pt>
                <c:pt idx="549">
                  <c:v>3.41</c:v>
                </c:pt>
                <c:pt idx="550">
                  <c:v>3.41</c:v>
                </c:pt>
                <c:pt idx="551">
                  <c:v>3.41</c:v>
                </c:pt>
                <c:pt idx="552">
                  <c:v>3.41</c:v>
                </c:pt>
                <c:pt idx="553">
                  <c:v>3.41</c:v>
                </c:pt>
                <c:pt idx="554">
                  <c:v>3.41</c:v>
                </c:pt>
                <c:pt idx="555">
                  <c:v>3.41</c:v>
                </c:pt>
                <c:pt idx="556">
                  <c:v>3.41</c:v>
                </c:pt>
                <c:pt idx="557">
                  <c:v>3.42</c:v>
                </c:pt>
                <c:pt idx="558">
                  <c:v>3.42</c:v>
                </c:pt>
                <c:pt idx="559">
                  <c:v>3.42</c:v>
                </c:pt>
                <c:pt idx="560">
                  <c:v>3.42</c:v>
                </c:pt>
                <c:pt idx="561">
                  <c:v>3.42</c:v>
                </c:pt>
                <c:pt idx="562">
                  <c:v>3.42</c:v>
                </c:pt>
                <c:pt idx="563">
                  <c:v>3.42</c:v>
                </c:pt>
                <c:pt idx="564">
                  <c:v>3.43</c:v>
                </c:pt>
                <c:pt idx="565">
                  <c:v>3.43</c:v>
                </c:pt>
                <c:pt idx="566">
                  <c:v>3.43</c:v>
                </c:pt>
                <c:pt idx="567">
                  <c:v>3.43</c:v>
                </c:pt>
                <c:pt idx="568">
                  <c:v>3.43</c:v>
                </c:pt>
                <c:pt idx="569">
                  <c:v>3.43</c:v>
                </c:pt>
                <c:pt idx="570">
                  <c:v>3.43</c:v>
                </c:pt>
                <c:pt idx="571">
                  <c:v>3.43</c:v>
                </c:pt>
                <c:pt idx="572">
                  <c:v>3.43</c:v>
                </c:pt>
                <c:pt idx="573">
                  <c:v>3.43</c:v>
                </c:pt>
                <c:pt idx="574">
                  <c:v>3.44</c:v>
                </c:pt>
                <c:pt idx="575">
                  <c:v>3.44</c:v>
                </c:pt>
                <c:pt idx="576">
                  <c:v>3.44</c:v>
                </c:pt>
                <c:pt idx="577">
                  <c:v>3.44</c:v>
                </c:pt>
                <c:pt idx="578">
                  <c:v>3.44</c:v>
                </c:pt>
                <c:pt idx="579">
                  <c:v>3.44</c:v>
                </c:pt>
                <c:pt idx="580">
                  <c:v>3.44</c:v>
                </c:pt>
                <c:pt idx="581">
                  <c:v>3.45</c:v>
                </c:pt>
                <c:pt idx="582">
                  <c:v>3.45</c:v>
                </c:pt>
                <c:pt idx="583">
                  <c:v>3.45</c:v>
                </c:pt>
                <c:pt idx="584">
                  <c:v>3.45</c:v>
                </c:pt>
                <c:pt idx="585">
                  <c:v>3.45</c:v>
                </c:pt>
                <c:pt idx="586">
                  <c:v>3.45</c:v>
                </c:pt>
                <c:pt idx="587">
                  <c:v>3.45</c:v>
                </c:pt>
                <c:pt idx="588">
                  <c:v>3.45</c:v>
                </c:pt>
                <c:pt idx="589">
                  <c:v>3.45</c:v>
                </c:pt>
                <c:pt idx="590">
                  <c:v>3.46</c:v>
                </c:pt>
                <c:pt idx="591">
                  <c:v>3.46</c:v>
                </c:pt>
                <c:pt idx="592">
                  <c:v>3.46</c:v>
                </c:pt>
                <c:pt idx="593">
                  <c:v>3.46</c:v>
                </c:pt>
                <c:pt idx="594">
                  <c:v>3.46</c:v>
                </c:pt>
                <c:pt idx="595">
                  <c:v>3.46</c:v>
                </c:pt>
                <c:pt idx="596">
                  <c:v>3.46</c:v>
                </c:pt>
                <c:pt idx="597">
                  <c:v>3.46</c:v>
                </c:pt>
                <c:pt idx="598">
                  <c:v>3.46</c:v>
                </c:pt>
                <c:pt idx="599">
                  <c:v>3.46</c:v>
                </c:pt>
                <c:pt idx="600">
                  <c:v>3.47</c:v>
                </c:pt>
                <c:pt idx="601">
                  <c:v>3.47</c:v>
                </c:pt>
                <c:pt idx="602">
                  <c:v>3.47</c:v>
                </c:pt>
                <c:pt idx="603">
                  <c:v>3.47</c:v>
                </c:pt>
                <c:pt idx="604">
                  <c:v>3.47</c:v>
                </c:pt>
                <c:pt idx="605">
                  <c:v>3.47</c:v>
                </c:pt>
                <c:pt idx="606">
                  <c:v>3.47</c:v>
                </c:pt>
                <c:pt idx="607">
                  <c:v>3.47</c:v>
                </c:pt>
                <c:pt idx="608">
                  <c:v>3.47</c:v>
                </c:pt>
                <c:pt idx="609">
                  <c:v>3.48</c:v>
                </c:pt>
                <c:pt idx="610">
                  <c:v>3.48</c:v>
                </c:pt>
                <c:pt idx="611">
                  <c:v>3.48</c:v>
                </c:pt>
                <c:pt idx="612">
                  <c:v>3.48</c:v>
                </c:pt>
                <c:pt idx="613">
                  <c:v>3.48</c:v>
                </c:pt>
                <c:pt idx="614">
                  <c:v>3.48</c:v>
                </c:pt>
                <c:pt idx="615">
                  <c:v>3.48</c:v>
                </c:pt>
                <c:pt idx="616">
                  <c:v>3.48</c:v>
                </c:pt>
                <c:pt idx="617">
                  <c:v>3.48</c:v>
                </c:pt>
                <c:pt idx="618">
                  <c:v>3.48</c:v>
                </c:pt>
                <c:pt idx="619">
                  <c:v>3.49</c:v>
                </c:pt>
                <c:pt idx="620">
                  <c:v>3.49</c:v>
                </c:pt>
                <c:pt idx="621">
                  <c:v>3.49</c:v>
                </c:pt>
                <c:pt idx="622">
                  <c:v>3.5</c:v>
                </c:pt>
                <c:pt idx="623">
                  <c:v>3.5</c:v>
                </c:pt>
                <c:pt idx="624">
                  <c:v>3.5</c:v>
                </c:pt>
                <c:pt idx="625">
                  <c:v>3.5</c:v>
                </c:pt>
                <c:pt idx="626">
                  <c:v>3.5</c:v>
                </c:pt>
                <c:pt idx="627">
                  <c:v>3.5</c:v>
                </c:pt>
                <c:pt idx="628">
                  <c:v>3.5</c:v>
                </c:pt>
                <c:pt idx="629">
                  <c:v>3.5</c:v>
                </c:pt>
                <c:pt idx="630">
                  <c:v>3.5</c:v>
                </c:pt>
                <c:pt idx="631">
                  <c:v>3.5</c:v>
                </c:pt>
                <c:pt idx="632">
                  <c:v>3.5</c:v>
                </c:pt>
                <c:pt idx="633">
                  <c:v>3.5</c:v>
                </c:pt>
                <c:pt idx="634">
                  <c:v>3.5</c:v>
                </c:pt>
                <c:pt idx="635">
                  <c:v>3.5</c:v>
                </c:pt>
                <c:pt idx="636">
                  <c:v>3.5</c:v>
                </c:pt>
                <c:pt idx="637">
                  <c:v>3.5</c:v>
                </c:pt>
                <c:pt idx="638">
                  <c:v>3.5</c:v>
                </c:pt>
                <c:pt idx="639">
                  <c:v>3.5</c:v>
                </c:pt>
                <c:pt idx="640">
                  <c:v>3.51</c:v>
                </c:pt>
                <c:pt idx="641">
                  <c:v>3.51</c:v>
                </c:pt>
                <c:pt idx="642">
                  <c:v>3.51</c:v>
                </c:pt>
                <c:pt idx="643">
                  <c:v>3.51</c:v>
                </c:pt>
                <c:pt idx="644">
                  <c:v>3.51</c:v>
                </c:pt>
                <c:pt idx="645">
                  <c:v>3.51</c:v>
                </c:pt>
                <c:pt idx="646">
                  <c:v>3.51</c:v>
                </c:pt>
                <c:pt idx="647">
                  <c:v>3.51</c:v>
                </c:pt>
                <c:pt idx="648">
                  <c:v>3.51</c:v>
                </c:pt>
                <c:pt idx="649">
                  <c:v>3.51</c:v>
                </c:pt>
                <c:pt idx="650">
                  <c:v>3.51</c:v>
                </c:pt>
                <c:pt idx="651">
                  <c:v>3.51</c:v>
                </c:pt>
                <c:pt idx="652">
                  <c:v>3.52</c:v>
                </c:pt>
                <c:pt idx="653">
                  <c:v>3.52</c:v>
                </c:pt>
                <c:pt idx="654">
                  <c:v>3.52</c:v>
                </c:pt>
                <c:pt idx="655">
                  <c:v>3.53</c:v>
                </c:pt>
                <c:pt idx="656">
                  <c:v>3.53</c:v>
                </c:pt>
                <c:pt idx="657">
                  <c:v>3.53</c:v>
                </c:pt>
                <c:pt idx="658">
                  <c:v>3.53</c:v>
                </c:pt>
                <c:pt idx="659">
                  <c:v>3.53</c:v>
                </c:pt>
                <c:pt idx="660">
                  <c:v>3.53</c:v>
                </c:pt>
                <c:pt idx="661">
                  <c:v>3.53</c:v>
                </c:pt>
                <c:pt idx="662">
                  <c:v>3.53</c:v>
                </c:pt>
                <c:pt idx="663">
                  <c:v>3.53</c:v>
                </c:pt>
                <c:pt idx="664">
                  <c:v>3.53</c:v>
                </c:pt>
                <c:pt idx="665">
                  <c:v>3.54</c:v>
                </c:pt>
                <c:pt idx="666">
                  <c:v>3.54</c:v>
                </c:pt>
                <c:pt idx="667">
                  <c:v>3.54</c:v>
                </c:pt>
                <c:pt idx="668">
                  <c:v>3.54</c:v>
                </c:pt>
                <c:pt idx="669">
                  <c:v>3.55</c:v>
                </c:pt>
                <c:pt idx="670">
                  <c:v>3.55</c:v>
                </c:pt>
                <c:pt idx="671">
                  <c:v>3.55</c:v>
                </c:pt>
                <c:pt idx="672">
                  <c:v>3.55</c:v>
                </c:pt>
                <c:pt idx="673">
                  <c:v>3.55</c:v>
                </c:pt>
                <c:pt idx="674">
                  <c:v>3.55</c:v>
                </c:pt>
                <c:pt idx="675">
                  <c:v>3.55</c:v>
                </c:pt>
                <c:pt idx="676">
                  <c:v>3.55</c:v>
                </c:pt>
                <c:pt idx="677">
                  <c:v>3.55</c:v>
                </c:pt>
                <c:pt idx="678">
                  <c:v>3.55</c:v>
                </c:pt>
                <c:pt idx="679">
                  <c:v>3.55</c:v>
                </c:pt>
                <c:pt idx="680">
                  <c:v>3.55</c:v>
                </c:pt>
                <c:pt idx="681">
                  <c:v>3.55</c:v>
                </c:pt>
                <c:pt idx="682">
                  <c:v>3.55</c:v>
                </c:pt>
                <c:pt idx="683">
                  <c:v>3.55</c:v>
                </c:pt>
                <c:pt idx="684">
                  <c:v>3.56</c:v>
                </c:pt>
                <c:pt idx="685">
                  <c:v>3.56</c:v>
                </c:pt>
                <c:pt idx="686">
                  <c:v>3.56</c:v>
                </c:pt>
                <c:pt idx="687">
                  <c:v>3.56</c:v>
                </c:pt>
                <c:pt idx="688">
                  <c:v>3.56</c:v>
                </c:pt>
                <c:pt idx="689">
                  <c:v>3.56</c:v>
                </c:pt>
                <c:pt idx="690">
                  <c:v>3.56</c:v>
                </c:pt>
                <c:pt idx="691">
                  <c:v>3.56</c:v>
                </c:pt>
                <c:pt idx="692">
                  <c:v>3.56</c:v>
                </c:pt>
                <c:pt idx="693">
                  <c:v>3.56</c:v>
                </c:pt>
                <c:pt idx="694">
                  <c:v>3.57</c:v>
                </c:pt>
                <c:pt idx="695">
                  <c:v>3.57</c:v>
                </c:pt>
                <c:pt idx="696">
                  <c:v>3.57</c:v>
                </c:pt>
                <c:pt idx="697">
                  <c:v>3.57</c:v>
                </c:pt>
                <c:pt idx="698">
                  <c:v>3.57</c:v>
                </c:pt>
                <c:pt idx="699">
                  <c:v>3.57</c:v>
                </c:pt>
                <c:pt idx="700">
                  <c:v>3.57</c:v>
                </c:pt>
                <c:pt idx="701">
                  <c:v>3.57</c:v>
                </c:pt>
                <c:pt idx="702">
                  <c:v>3.58</c:v>
                </c:pt>
                <c:pt idx="703">
                  <c:v>3.58</c:v>
                </c:pt>
                <c:pt idx="704">
                  <c:v>3.58</c:v>
                </c:pt>
                <c:pt idx="705">
                  <c:v>3.58</c:v>
                </c:pt>
                <c:pt idx="706">
                  <c:v>3.58</c:v>
                </c:pt>
                <c:pt idx="707">
                  <c:v>3.58</c:v>
                </c:pt>
                <c:pt idx="708">
                  <c:v>3.58</c:v>
                </c:pt>
                <c:pt idx="709">
                  <c:v>3.58</c:v>
                </c:pt>
                <c:pt idx="710">
                  <c:v>3.58</c:v>
                </c:pt>
                <c:pt idx="711">
                  <c:v>3.58</c:v>
                </c:pt>
                <c:pt idx="712">
                  <c:v>3.59</c:v>
                </c:pt>
                <c:pt idx="713">
                  <c:v>3.59</c:v>
                </c:pt>
                <c:pt idx="714">
                  <c:v>3.59</c:v>
                </c:pt>
                <c:pt idx="715">
                  <c:v>3.59</c:v>
                </c:pt>
                <c:pt idx="716">
                  <c:v>3.59</c:v>
                </c:pt>
                <c:pt idx="717">
                  <c:v>3.59</c:v>
                </c:pt>
                <c:pt idx="718">
                  <c:v>3.6</c:v>
                </c:pt>
                <c:pt idx="719">
                  <c:v>3.6</c:v>
                </c:pt>
                <c:pt idx="720">
                  <c:v>3.6</c:v>
                </c:pt>
                <c:pt idx="721">
                  <c:v>3.6</c:v>
                </c:pt>
                <c:pt idx="722">
                  <c:v>3.6</c:v>
                </c:pt>
                <c:pt idx="723">
                  <c:v>3.6</c:v>
                </c:pt>
                <c:pt idx="724">
                  <c:v>3.6</c:v>
                </c:pt>
                <c:pt idx="725">
                  <c:v>3.6</c:v>
                </c:pt>
                <c:pt idx="726">
                  <c:v>3.6</c:v>
                </c:pt>
                <c:pt idx="727">
                  <c:v>3.6</c:v>
                </c:pt>
                <c:pt idx="728">
                  <c:v>3.61</c:v>
                </c:pt>
                <c:pt idx="729">
                  <c:v>3.61</c:v>
                </c:pt>
                <c:pt idx="730">
                  <c:v>3.61</c:v>
                </c:pt>
                <c:pt idx="731">
                  <c:v>3.61</c:v>
                </c:pt>
                <c:pt idx="732">
                  <c:v>3.61</c:v>
                </c:pt>
                <c:pt idx="733">
                  <c:v>3.61</c:v>
                </c:pt>
                <c:pt idx="734">
                  <c:v>3.61</c:v>
                </c:pt>
                <c:pt idx="735">
                  <c:v>3.61</c:v>
                </c:pt>
                <c:pt idx="736">
                  <c:v>3.61</c:v>
                </c:pt>
                <c:pt idx="737">
                  <c:v>3.61</c:v>
                </c:pt>
                <c:pt idx="738">
                  <c:v>3.61</c:v>
                </c:pt>
                <c:pt idx="739">
                  <c:v>3.62</c:v>
                </c:pt>
                <c:pt idx="740">
                  <c:v>3.62</c:v>
                </c:pt>
                <c:pt idx="741">
                  <c:v>3.62</c:v>
                </c:pt>
                <c:pt idx="742">
                  <c:v>3.62</c:v>
                </c:pt>
                <c:pt idx="743">
                  <c:v>3.62</c:v>
                </c:pt>
                <c:pt idx="744">
                  <c:v>3.63</c:v>
                </c:pt>
                <c:pt idx="745">
                  <c:v>3.63</c:v>
                </c:pt>
                <c:pt idx="746">
                  <c:v>3.63</c:v>
                </c:pt>
                <c:pt idx="747">
                  <c:v>3.63</c:v>
                </c:pt>
                <c:pt idx="748">
                  <c:v>3.63</c:v>
                </c:pt>
                <c:pt idx="749">
                  <c:v>3.63</c:v>
                </c:pt>
                <c:pt idx="750">
                  <c:v>3.63</c:v>
                </c:pt>
                <c:pt idx="751">
                  <c:v>3.63</c:v>
                </c:pt>
                <c:pt idx="752">
                  <c:v>3.63</c:v>
                </c:pt>
                <c:pt idx="753">
                  <c:v>3.63</c:v>
                </c:pt>
                <c:pt idx="754">
                  <c:v>3.63</c:v>
                </c:pt>
                <c:pt idx="755">
                  <c:v>3.64</c:v>
                </c:pt>
                <c:pt idx="756">
                  <c:v>3.64</c:v>
                </c:pt>
                <c:pt idx="757">
                  <c:v>3.65</c:v>
                </c:pt>
                <c:pt idx="758">
                  <c:v>3.65</c:v>
                </c:pt>
                <c:pt idx="759">
                  <c:v>3.65</c:v>
                </c:pt>
                <c:pt idx="760">
                  <c:v>3.65</c:v>
                </c:pt>
                <c:pt idx="761">
                  <c:v>3.65</c:v>
                </c:pt>
                <c:pt idx="762">
                  <c:v>3.65</c:v>
                </c:pt>
                <c:pt idx="763">
                  <c:v>3.65</c:v>
                </c:pt>
                <c:pt idx="764">
                  <c:v>3.65</c:v>
                </c:pt>
                <c:pt idx="765">
                  <c:v>3.65</c:v>
                </c:pt>
                <c:pt idx="766">
                  <c:v>3.65</c:v>
                </c:pt>
                <c:pt idx="767">
                  <c:v>3.65</c:v>
                </c:pt>
                <c:pt idx="768">
                  <c:v>3.66</c:v>
                </c:pt>
                <c:pt idx="769">
                  <c:v>3.66</c:v>
                </c:pt>
                <c:pt idx="770">
                  <c:v>3.66</c:v>
                </c:pt>
                <c:pt idx="771">
                  <c:v>3.66</c:v>
                </c:pt>
                <c:pt idx="772">
                  <c:v>3.66</c:v>
                </c:pt>
                <c:pt idx="773">
                  <c:v>3.66</c:v>
                </c:pt>
                <c:pt idx="774">
                  <c:v>3.66</c:v>
                </c:pt>
                <c:pt idx="775">
                  <c:v>3.66</c:v>
                </c:pt>
                <c:pt idx="776">
                  <c:v>3.66</c:v>
                </c:pt>
                <c:pt idx="777">
                  <c:v>3.67</c:v>
                </c:pt>
                <c:pt idx="778">
                  <c:v>3.67</c:v>
                </c:pt>
                <c:pt idx="779">
                  <c:v>3.67</c:v>
                </c:pt>
                <c:pt idx="780">
                  <c:v>3.67</c:v>
                </c:pt>
                <c:pt idx="781">
                  <c:v>3.67</c:v>
                </c:pt>
                <c:pt idx="782">
                  <c:v>3.67</c:v>
                </c:pt>
                <c:pt idx="783">
                  <c:v>3.67</c:v>
                </c:pt>
                <c:pt idx="784">
                  <c:v>3.67</c:v>
                </c:pt>
                <c:pt idx="785">
                  <c:v>3.67</c:v>
                </c:pt>
                <c:pt idx="786">
                  <c:v>3.67</c:v>
                </c:pt>
                <c:pt idx="787">
                  <c:v>3.67</c:v>
                </c:pt>
                <c:pt idx="788">
                  <c:v>3.68</c:v>
                </c:pt>
                <c:pt idx="789">
                  <c:v>3.68</c:v>
                </c:pt>
                <c:pt idx="790">
                  <c:v>3.68</c:v>
                </c:pt>
                <c:pt idx="791">
                  <c:v>3.68</c:v>
                </c:pt>
                <c:pt idx="792">
                  <c:v>3.68</c:v>
                </c:pt>
                <c:pt idx="793">
                  <c:v>3.68</c:v>
                </c:pt>
                <c:pt idx="794">
                  <c:v>3.68</c:v>
                </c:pt>
                <c:pt idx="795">
                  <c:v>3.68</c:v>
                </c:pt>
                <c:pt idx="796">
                  <c:v>3.68</c:v>
                </c:pt>
                <c:pt idx="797">
                  <c:v>3.68</c:v>
                </c:pt>
                <c:pt idx="798">
                  <c:v>3.68</c:v>
                </c:pt>
                <c:pt idx="799">
                  <c:v>3.69</c:v>
                </c:pt>
                <c:pt idx="800">
                  <c:v>3.69</c:v>
                </c:pt>
                <c:pt idx="801">
                  <c:v>3.69</c:v>
                </c:pt>
                <c:pt idx="802">
                  <c:v>3.69</c:v>
                </c:pt>
                <c:pt idx="803">
                  <c:v>3.69</c:v>
                </c:pt>
                <c:pt idx="804">
                  <c:v>3.69</c:v>
                </c:pt>
                <c:pt idx="805">
                  <c:v>3.69</c:v>
                </c:pt>
                <c:pt idx="806">
                  <c:v>3.69</c:v>
                </c:pt>
                <c:pt idx="807">
                  <c:v>3.69</c:v>
                </c:pt>
                <c:pt idx="808">
                  <c:v>3.7</c:v>
                </c:pt>
                <c:pt idx="809">
                  <c:v>3.7</c:v>
                </c:pt>
                <c:pt idx="810">
                  <c:v>3.7</c:v>
                </c:pt>
                <c:pt idx="811">
                  <c:v>3.7</c:v>
                </c:pt>
                <c:pt idx="812">
                  <c:v>3.7</c:v>
                </c:pt>
                <c:pt idx="813">
                  <c:v>3.7</c:v>
                </c:pt>
                <c:pt idx="814">
                  <c:v>3.7</c:v>
                </c:pt>
                <c:pt idx="815">
                  <c:v>3.7</c:v>
                </c:pt>
                <c:pt idx="816">
                  <c:v>3.71</c:v>
                </c:pt>
                <c:pt idx="817">
                  <c:v>3.71</c:v>
                </c:pt>
                <c:pt idx="818">
                  <c:v>3.71</c:v>
                </c:pt>
                <c:pt idx="819">
                  <c:v>3.71</c:v>
                </c:pt>
                <c:pt idx="820">
                  <c:v>3.71</c:v>
                </c:pt>
                <c:pt idx="821">
                  <c:v>3.71</c:v>
                </c:pt>
                <c:pt idx="822">
                  <c:v>3.71</c:v>
                </c:pt>
                <c:pt idx="823">
                  <c:v>3.71</c:v>
                </c:pt>
                <c:pt idx="824">
                  <c:v>3.71</c:v>
                </c:pt>
                <c:pt idx="825">
                  <c:v>3.71</c:v>
                </c:pt>
                <c:pt idx="826">
                  <c:v>3.71</c:v>
                </c:pt>
                <c:pt idx="827">
                  <c:v>3.71</c:v>
                </c:pt>
                <c:pt idx="828">
                  <c:v>3.71</c:v>
                </c:pt>
                <c:pt idx="829">
                  <c:v>3.71</c:v>
                </c:pt>
                <c:pt idx="830">
                  <c:v>3.71</c:v>
                </c:pt>
                <c:pt idx="831">
                  <c:v>3.71</c:v>
                </c:pt>
                <c:pt idx="832">
                  <c:v>3.71</c:v>
                </c:pt>
                <c:pt idx="833">
                  <c:v>3.71</c:v>
                </c:pt>
                <c:pt idx="834">
                  <c:v>3.72</c:v>
                </c:pt>
                <c:pt idx="835">
                  <c:v>3.72</c:v>
                </c:pt>
                <c:pt idx="836">
                  <c:v>3.72</c:v>
                </c:pt>
                <c:pt idx="837">
                  <c:v>3.72</c:v>
                </c:pt>
                <c:pt idx="838">
                  <c:v>3.72</c:v>
                </c:pt>
                <c:pt idx="839">
                  <c:v>3.72</c:v>
                </c:pt>
                <c:pt idx="840">
                  <c:v>3.73</c:v>
                </c:pt>
                <c:pt idx="841">
                  <c:v>3.73</c:v>
                </c:pt>
                <c:pt idx="842">
                  <c:v>3.73</c:v>
                </c:pt>
                <c:pt idx="843">
                  <c:v>3.73</c:v>
                </c:pt>
                <c:pt idx="844">
                  <c:v>3.73</c:v>
                </c:pt>
                <c:pt idx="845">
                  <c:v>3.73</c:v>
                </c:pt>
                <c:pt idx="846">
                  <c:v>3.73</c:v>
                </c:pt>
                <c:pt idx="847">
                  <c:v>3.73</c:v>
                </c:pt>
                <c:pt idx="848">
                  <c:v>3.73</c:v>
                </c:pt>
                <c:pt idx="849">
                  <c:v>3.73</c:v>
                </c:pt>
                <c:pt idx="850">
                  <c:v>3.74</c:v>
                </c:pt>
                <c:pt idx="851">
                  <c:v>3.74</c:v>
                </c:pt>
                <c:pt idx="852">
                  <c:v>3.74</c:v>
                </c:pt>
                <c:pt idx="853">
                  <c:v>3.74</c:v>
                </c:pt>
                <c:pt idx="854">
                  <c:v>3.74</c:v>
                </c:pt>
                <c:pt idx="855">
                  <c:v>3.74</c:v>
                </c:pt>
                <c:pt idx="856">
                  <c:v>3.74</c:v>
                </c:pt>
                <c:pt idx="857">
                  <c:v>3.74</c:v>
                </c:pt>
                <c:pt idx="858">
                  <c:v>3.74</c:v>
                </c:pt>
                <c:pt idx="859">
                  <c:v>3.74</c:v>
                </c:pt>
                <c:pt idx="860">
                  <c:v>3.74</c:v>
                </c:pt>
                <c:pt idx="861">
                  <c:v>3.74</c:v>
                </c:pt>
                <c:pt idx="862">
                  <c:v>3.75</c:v>
                </c:pt>
                <c:pt idx="863">
                  <c:v>3.75</c:v>
                </c:pt>
                <c:pt idx="864">
                  <c:v>3.75</c:v>
                </c:pt>
                <c:pt idx="865">
                  <c:v>3.75</c:v>
                </c:pt>
                <c:pt idx="866">
                  <c:v>3.75</c:v>
                </c:pt>
                <c:pt idx="867">
                  <c:v>3.76</c:v>
                </c:pt>
                <c:pt idx="868">
                  <c:v>3.76</c:v>
                </c:pt>
                <c:pt idx="869">
                  <c:v>3.76</c:v>
                </c:pt>
                <c:pt idx="870">
                  <c:v>3.76</c:v>
                </c:pt>
                <c:pt idx="871">
                  <c:v>3.76</c:v>
                </c:pt>
                <c:pt idx="872">
                  <c:v>3.76</c:v>
                </c:pt>
                <c:pt idx="873">
                  <c:v>3.76</c:v>
                </c:pt>
                <c:pt idx="874">
                  <c:v>3.76</c:v>
                </c:pt>
                <c:pt idx="875">
                  <c:v>3.77</c:v>
                </c:pt>
                <c:pt idx="876">
                  <c:v>3.77</c:v>
                </c:pt>
                <c:pt idx="877">
                  <c:v>3.77</c:v>
                </c:pt>
                <c:pt idx="878">
                  <c:v>3.77</c:v>
                </c:pt>
                <c:pt idx="879">
                  <c:v>3.77</c:v>
                </c:pt>
                <c:pt idx="880">
                  <c:v>3.77</c:v>
                </c:pt>
                <c:pt idx="881">
                  <c:v>3.77</c:v>
                </c:pt>
                <c:pt idx="882">
                  <c:v>3.78</c:v>
                </c:pt>
                <c:pt idx="883">
                  <c:v>3.78</c:v>
                </c:pt>
                <c:pt idx="884">
                  <c:v>3.78</c:v>
                </c:pt>
                <c:pt idx="885">
                  <c:v>3.78</c:v>
                </c:pt>
                <c:pt idx="886">
                  <c:v>3.78</c:v>
                </c:pt>
                <c:pt idx="887">
                  <c:v>3.78</c:v>
                </c:pt>
                <c:pt idx="888">
                  <c:v>3.78</c:v>
                </c:pt>
                <c:pt idx="889">
                  <c:v>3.78</c:v>
                </c:pt>
                <c:pt idx="890">
                  <c:v>3.79</c:v>
                </c:pt>
                <c:pt idx="891">
                  <c:v>3.79</c:v>
                </c:pt>
                <c:pt idx="892">
                  <c:v>3.79</c:v>
                </c:pt>
                <c:pt idx="893">
                  <c:v>3.79</c:v>
                </c:pt>
                <c:pt idx="894">
                  <c:v>3.79</c:v>
                </c:pt>
                <c:pt idx="895">
                  <c:v>3.79</c:v>
                </c:pt>
                <c:pt idx="896">
                  <c:v>3.79</c:v>
                </c:pt>
                <c:pt idx="897">
                  <c:v>3.79</c:v>
                </c:pt>
                <c:pt idx="898">
                  <c:v>3.79</c:v>
                </c:pt>
                <c:pt idx="899">
                  <c:v>3.8</c:v>
                </c:pt>
                <c:pt idx="900">
                  <c:v>3.8</c:v>
                </c:pt>
                <c:pt idx="901">
                  <c:v>3.8</c:v>
                </c:pt>
                <c:pt idx="902">
                  <c:v>3.8</c:v>
                </c:pt>
                <c:pt idx="903">
                  <c:v>3.8</c:v>
                </c:pt>
                <c:pt idx="904">
                  <c:v>3.8</c:v>
                </c:pt>
                <c:pt idx="905">
                  <c:v>3.8</c:v>
                </c:pt>
                <c:pt idx="906">
                  <c:v>3.8</c:v>
                </c:pt>
                <c:pt idx="907">
                  <c:v>3.8</c:v>
                </c:pt>
                <c:pt idx="908">
                  <c:v>3.8</c:v>
                </c:pt>
                <c:pt idx="909">
                  <c:v>3.8</c:v>
                </c:pt>
                <c:pt idx="910">
                  <c:v>3.8</c:v>
                </c:pt>
                <c:pt idx="911">
                  <c:v>3.8</c:v>
                </c:pt>
                <c:pt idx="912">
                  <c:v>3.8</c:v>
                </c:pt>
                <c:pt idx="913">
                  <c:v>3.81</c:v>
                </c:pt>
                <c:pt idx="914">
                  <c:v>3.81</c:v>
                </c:pt>
                <c:pt idx="915">
                  <c:v>3.81</c:v>
                </c:pt>
                <c:pt idx="916">
                  <c:v>3.81</c:v>
                </c:pt>
                <c:pt idx="917">
                  <c:v>3.81</c:v>
                </c:pt>
                <c:pt idx="918">
                  <c:v>3.81</c:v>
                </c:pt>
                <c:pt idx="919">
                  <c:v>3.81</c:v>
                </c:pt>
                <c:pt idx="920">
                  <c:v>3.81</c:v>
                </c:pt>
                <c:pt idx="921">
                  <c:v>3.81</c:v>
                </c:pt>
                <c:pt idx="922">
                  <c:v>3.81</c:v>
                </c:pt>
                <c:pt idx="923">
                  <c:v>3.82</c:v>
                </c:pt>
                <c:pt idx="924">
                  <c:v>3.82</c:v>
                </c:pt>
                <c:pt idx="925">
                  <c:v>3.82</c:v>
                </c:pt>
                <c:pt idx="926">
                  <c:v>3.83</c:v>
                </c:pt>
                <c:pt idx="927">
                  <c:v>3.83</c:v>
                </c:pt>
                <c:pt idx="928">
                  <c:v>3.83</c:v>
                </c:pt>
                <c:pt idx="929">
                  <c:v>3.83</c:v>
                </c:pt>
                <c:pt idx="930">
                  <c:v>3.83</c:v>
                </c:pt>
                <c:pt idx="931">
                  <c:v>3.83</c:v>
                </c:pt>
                <c:pt idx="932">
                  <c:v>3.83</c:v>
                </c:pt>
                <c:pt idx="933">
                  <c:v>3.83</c:v>
                </c:pt>
                <c:pt idx="934">
                  <c:v>3.83</c:v>
                </c:pt>
                <c:pt idx="935">
                  <c:v>3.83</c:v>
                </c:pt>
                <c:pt idx="936">
                  <c:v>3.83</c:v>
                </c:pt>
                <c:pt idx="937">
                  <c:v>3.83</c:v>
                </c:pt>
                <c:pt idx="938">
                  <c:v>3.84</c:v>
                </c:pt>
                <c:pt idx="939">
                  <c:v>3.84</c:v>
                </c:pt>
                <c:pt idx="940">
                  <c:v>3.84</c:v>
                </c:pt>
                <c:pt idx="941">
                  <c:v>3.84</c:v>
                </c:pt>
                <c:pt idx="942">
                  <c:v>3.84</c:v>
                </c:pt>
                <c:pt idx="943">
                  <c:v>3.84</c:v>
                </c:pt>
                <c:pt idx="944">
                  <c:v>3.84</c:v>
                </c:pt>
                <c:pt idx="945">
                  <c:v>3.85</c:v>
                </c:pt>
                <c:pt idx="946">
                  <c:v>3.85</c:v>
                </c:pt>
                <c:pt idx="947">
                  <c:v>3.85</c:v>
                </c:pt>
                <c:pt idx="948">
                  <c:v>3.85</c:v>
                </c:pt>
                <c:pt idx="949">
                  <c:v>3.85</c:v>
                </c:pt>
                <c:pt idx="950">
                  <c:v>3.85</c:v>
                </c:pt>
                <c:pt idx="951">
                  <c:v>3.85</c:v>
                </c:pt>
                <c:pt idx="952">
                  <c:v>3.85</c:v>
                </c:pt>
                <c:pt idx="953">
                  <c:v>3.85</c:v>
                </c:pt>
                <c:pt idx="954">
                  <c:v>3.85</c:v>
                </c:pt>
                <c:pt idx="955">
                  <c:v>3.85</c:v>
                </c:pt>
                <c:pt idx="956">
                  <c:v>3.86</c:v>
                </c:pt>
                <c:pt idx="957">
                  <c:v>3.86</c:v>
                </c:pt>
                <c:pt idx="958">
                  <c:v>3.86</c:v>
                </c:pt>
                <c:pt idx="959">
                  <c:v>3.86</c:v>
                </c:pt>
                <c:pt idx="960">
                  <c:v>3.87</c:v>
                </c:pt>
                <c:pt idx="961">
                  <c:v>3.87</c:v>
                </c:pt>
                <c:pt idx="962">
                  <c:v>3.87</c:v>
                </c:pt>
                <c:pt idx="963">
                  <c:v>3.88</c:v>
                </c:pt>
                <c:pt idx="964">
                  <c:v>3.88</c:v>
                </c:pt>
                <c:pt idx="965">
                  <c:v>3.88</c:v>
                </c:pt>
                <c:pt idx="966">
                  <c:v>3.88</c:v>
                </c:pt>
                <c:pt idx="967">
                  <c:v>3.88</c:v>
                </c:pt>
                <c:pt idx="968">
                  <c:v>3.88</c:v>
                </c:pt>
                <c:pt idx="969">
                  <c:v>3.88</c:v>
                </c:pt>
                <c:pt idx="970">
                  <c:v>3.88</c:v>
                </c:pt>
                <c:pt idx="971">
                  <c:v>3.88</c:v>
                </c:pt>
                <c:pt idx="972">
                  <c:v>3.88</c:v>
                </c:pt>
                <c:pt idx="973">
                  <c:v>3.89</c:v>
                </c:pt>
                <c:pt idx="974">
                  <c:v>3.89</c:v>
                </c:pt>
                <c:pt idx="975">
                  <c:v>3.9</c:v>
                </c:pt>
                <c:pt idx="976">
                  <c:v>3.9</c:v>
                </c:pt>
                <c:pt idx="977">
                  <c:v>3.9</c:v>
                </c:pt>
                <c:pt idx="978">
                  <c:v>3.9</c:v>
                </c:pt>
                <c:pt idx="979">
                  <c:v>3.9</c:v>
                </c:pt>
                <c:pt idx="980">
                  <c:v>3.9</c:v>
                </c:pt>
                <c:pt idx="981">
                  <c:v>3.9</c:v>
                </c:pt>
                <c:pt idx="982">
                  <c:v>3.9</c:v>
                </c:pt>
                <c:pt idx="983">
                  <c:v>3.9</c:v>
                </c:pt>
                <c:pt idx="984">
                  <c:v>3.9</c:v>
                </c:pt>
                <c:pt idx="985">
                  <c:v>3.9</c:v>
                </c:pt>
                <c:pt idx="986">
                  <c:v>3.9</c:v>
                </c:pt>
                <c:pt idx="987">
                  <c:v>3.91</c:v>
                </c:pt>
                <c:pt idx="988">
                  <c:v>3.91</c:v>
                </c:pt>
                <c:pt idx="989">
                  <c:v>3.91</c:v>
                </c:pt>
                <c:pt idx="990">
                  <c:v>3.91</c:v>
                </c:pt>
                <c:pt idx="991">
                  <c:v>3.91</c:v>
                </c:pt>
                <c:pt idx="992">
                  <c:v>3.91</c:v>
                </c:pt>
                <c:pt idx="993">
                  <c:v>3.91</c:v>
                </c:pt>
                <c:pt idx="994">
                  <c:v>3.91</c:v>
                </c:pt>
                <c:pt idx="995">
                  <c:v>3.91</c:v>
                </c:pt>
                <c:pt idx="996">
                  <c:v>3.92</c:v>
                </c:pt>
                <c:pt idx="997">
                  <c:v>3.92</c:v>
                </c:pt>
                <c:pt idx="998">
                  <c:v>3.92</c:v>
                </c:pt>
                <c:pt idx="999">
                  <c:v>3.92</c:v>
                </c:pt>
                <c:pt idx="1000">
                  <c:v>3.92</c:v>
                </c:pt>
                <c:pt idx="1001">
                  <c:v>3.93</c:v>
                </c:pt>
                <c:pt idx="1002">
                  <c:v>3.93</c:v>
                </c:pt>
                <c:pt idx="1003">
                  <c:v>3.93</c:v>
                </c:pt>
                <c:pt idx="1004">
                  <c:v>3.93</c:v>
                </c:pt>
                <c:pt idx="1005">
                  <c:v>3.93</c:v>
                </c:pt>
                <c:pt idx="1006">
                  <c:v>3.93</c:v>
                </c:pt>
                <c:pt idx="1007">
                  <c:v>3.93</c:v>
                </c:pt>
                <c:pt idx="1008">
                  <c:v>3.94</c:v>
                </c:pt>
                <c:pt idx="1009">
                  <c:v>3.95</c:v>
                </c:pt>
                <c:pt idx="1010">
                  <c:v>3.95</c:v>
                </c:pt>
                <c:pt idx="1011">
                  <c:v>3.95</c:v>
                </c:pt>
                <c:pt idx="1012">
                  <c:v>3.95</c:v>
                </c:pt>
                <c:pt idx="1013">
                  <c:v>3.95</c:v>
                </c:pt>
                <c:pt idx="1014">
                  <c:v>3.95</c:v>
                </c:pt>
                <c:pt idx="1015">
                  <c:v>3.95</c:v>
                </c:pt>
                <c:pt idx="1016">
                  <c:v>3.95</c:v>
                </c:pt>
                <c:pt idx="1017">
                  <c:v>3.95</c:v>
                </c:pt>
                <c:pt idx="1018">
                  <c:v>3.95</c:v>
                </c:pt>
                <c:pt idx="1019">
                  <c:v>3.95</c:v>
                </c:pt>
                <c:pt idx="1020">
                  <c:v>3.95</c:v>
                </c:pt>
                <c:pt idx="1021">
                  <c:v>3.95</c:v>
                </c:pt>
                <c:pt idx="1022">
                  <c:v>3.95</c:v>
                </c:pt>
                <c:pt idx="1023">
                  <c:v>3.95</c:v>
                </c:pt>
                <c:pt idx="1024">
                  <c:v>3.95</c:v>
                </c:pt>
                <c:pt idx="1025">
                  <c:v>3.95</c:v>
                </c:pt>
                <c:pt idx="1026">
                  <c:v>3.95</c:v>
                </c:pt>
                <c:pt idx="1027">
                  <c:v>3.95</c:v>
                </c:pt>
                <c:pt idx="1028">
                  <c:v>3.95</c:v>
                </c:pt>
                <c:pt idx="1029">
                  <c:v>3.96</c:v>
                </c:pt>
                <c:pt idx="1030">
                  <c:v>3.96</c:v>
                </c:pt>
                <c:pt idx="1031">
                  <c:v>3.96</c:v>
                </c:pt>
                <c:pt idx="1032">
                  <c:v>3.96</c:v>
                </c:pt>
                <c:pt idx="1033">
                  <c:v>3.96</c:v>
                </c:pt>
                <c:pt idx="1034">
                  <c:v>3.96</c:v>
                </c:pt>
                <c:pt idx="1035">
                  <c:v>3.96</c:v>
                </c:pt>
                <c:pt idx="1036">
                  <c:v>3.96</c:v>
                </c:pt>
                <c:pt idx="1037">
                  <c:v>3.96</c:v>
                </c:pt>
                <c:pt idx="1038">
                  <c:v>3.96</c:v>
                </c:pt>
                <c:pt idx="1039">
                  <c:v>3.96</c:v>
                </c:pt>
                <c:pt idx="1040">
                  <c:v>3.96</c:v>
                </c:pt>
                <c:pt idx="1041">
                  <c:v>3.96</c:v>
                </c:pt>
                <c:pt idx="1042">
                  <c:v>3.97</c:v>
                </c:pt>
                <c:pt idx="1043">
                  <c:v>3.97</c:v>
                </c:pt>
                <c:pt idx="1044">
                  <c:v>3.97</c:v>
                </c:pt>
                <c:pt idx="1045">
                  <c:v>3.97</c:v>
                </c:pt>
                <c:pt idx="1046">
                  <c:v>3.97</c:v>
                </c:pt>
                <c:pt idx="1047">
                  <c:v>3.98</c:v>
                </c:pt>
                <c:pt idx="1048">
                  <c:v>3.98</c:v>
                </c:pt>
                <c:pt idx="1049">
                  <c:v>3.98</c:v>
                </c:pt>
                <c:pt idx="1050">
                  <c:v>3.98</c:v>
                </c:pt>
                <c:pt idx="1051">
                  <c:v>3.98</c:v>
                </c:pt>
                <c:pt idx="1052">
                  <c:v>3.98</c:v>
                </c:pt>
                <c:pt idx="1053">
                  <c:v>3.98</c:v>
                </c:pt>
                <c:pt idx="1054">
                  <c:v>3.98</c:v>
                </c:pt>
                <c:pt idx="1055">
                  <c:v>3.98</c:v>
                </c:pt>
                <c:pt idx="1056">
                  <c:v>4.0</c:v>
                </c:pt>
                <c:pt idx="1057">
                  <c:v>4.0</c:v>
                </c:pt>
                <c:pt idx="1058">
                  <c:v>4.0</c:v>
                </c:pt>
                <c:pt idx="1059">
                  <c:v>4.0</c:v>
                </c:pt>
                <c:pt idx="1060">
                  <c:v>4.0</c:v>
                </c:pt>
                <c:pt idx="1061">
                  <c:v>4.0</c:v>
                </c:pt>
                <c:pt idx="1062">
                  <c:v>4.0</c:v>
                </c:pt>
                <c:pt idx="1063">
                  <c:v>4.0</c:v>
                </c:pt>
                <c:pt idx="1064">
                  <c:v>4.0</c:v>
                </c:pt>
                <c:pt idx="1065">
                  <c:v>4.0</c:v>
                </c:pt>
                <c:pt idx="1066">
                  <c:v>4.0</c:v>
                </c:pt>
                <c:pt idx="1067">
                  <c:v>4.0</c:v>
                </c:pt>
                <c:pt idx="1068">
                  <c:v>4.0</c:v>
                </c:pt>
                <c:pt idx="1069">
                  <c:v>4.0</c:v>
                </c:pt>
                <c:pt idx="1070">
                  <c:v>4.0</c:v>
                </c:pt>
                <c:pt idx="1071">
                  <c:v>4.0</c:v>
                </c:pt>
                <c:pt idx="1072">
                  <c:v>4.0</c:v>
                </c:pt>
                <c:pt idx="1073">
                  <c:v>4.0</c:v>
                </c:pt>
                <c:pt idx="1074">
                  <c:v>4.0</c:v>
                </c:pt>
                <c:pt idx="1075">
                  <c:v>4.0</c:v>
                </c:pt>
                <c:pt idx="1076">
                  <c:v>4.0</c:v>
                </c:pt>
                <c:pt idx="1077">
                  <c:v>4.0</c:v>
                </c:pt>
                <c:pt idx="1078">
                  <c:v>4.0</c:v>
                </c:pt>
                <c:pt idx="1079">
                  <c:v>4.0</c:v>
                </c:pt>
                <c:pt idx="1080">
                  <c:v>4.0</c:v>
                </c:pt>
                <c:pt idx="1081">
                  <c:v>4.0</c:v>
                </c:pt>
                <c:pt idx="1082">
                  <c:v>4.0</c:v>
                </c:pt>
                <c:pt idx="1083">
                  <c:v>4.0</c:v>
                </c:pt>
                <c:pt idx="1084">
                  <c:v>4.0</c:v>
                </c:pt>
                <c:pt idx="1085">
                  <c:v>4.0</c:v>
                </c:pt>
                <c:pt idx="1086">
                  <c:v>4.0</c:v>
                </c:pt>
                <c:pt idx="1087">
                  <c:v>4.0</c:v>
                </c:pt>
                <c:pt idx="1088">
                  <c:v>4.0</c:v>
                </c:pt>
                <c:pt idx="1089">
                  <c:v>4.0</c:v>
                </c:pt>
                <c:pt idx="1090">
                  <c:v>4.0</c:v>
                </c:pt>
                <c:pt idx="1091">
                  <c:v>4.0</c:v>
                </c:pt>
                <c:pt idx="1092">
                  <c:v>4.0</c:v>
                </c:pt>
                <c:pt idx="1093">
                  <c:v>4.0</c:v>
                </c:pt>
                <c:pt idx="1094">
                  <c:v>4.0</c:v>
                </c:pt>
                <c:pt idx="1095">
                  <c:v>4.0</c:v>
                </c:pt>
                <c:pt idx="1096">
                  <c:v>4.0</c:v>
                </c:pt>
                <c:pt idx="1097">
                  <c:v>4.0</c:v>
                </c:pt>
                <c:pt idx="1098">
                  <c:v>4.0</c:v>
                </c:pt>
                <c:pt idx="1099">
                  <c:v>4.0</c:v>
                </c:pt>
                <c:pt idx="1100">
                  <c:v>4.0</c:v>
                </c:pt>
                <c:pt idx="1101">
                  <c:v>4.0</c:v>
                </c:pt>
                <c:pt idx="1102">
                  <c:v>4.0</c:v>
                </c:pt>
                <c:pt idx="1103">
                  <c:v>4.0</c:v>
                </c:pt>
                <c:pt idx="1104">
                  <c:v>4.0</c:v>
                </c:pt>
                <c:pt idx="1105">
                  <c:v>4.0</c:v>
                </c:pt>
                <c:pt idx="1106">
                  <c:v>4.0</c:v>
                </c:pt>
                <c:pt idx="1107">
                  <c:v>4.0</c:v>
                </c:pt>
                <c:pt idx="1108">
                  <c:v>4.0</c:v>
                </c:pt>
                <c:pt idx="1109">
                  <c:v>4.0</c:v>
                </c:pt>
                <c:pt idx="1110">
                  <c:v>4.0</c:v>
                </c:pt>
                <c:pt idx="1111">
                  <c:v>4.0</c:v>
                </c:pt>
                <c:pt idx="1112">
                  <c:v>4.0</c:v>
                </c:pt>
                <c:pt idx="1113">
                  <c:v>4.0</c:v>
                </c:pt>
                <c:pt idx="1114">
                  <c:v>4.0</c:v>
                </c:pt>
                <c:pt idx="1115">
                  <c:v>4.0</c:v>
                </c:pt>
                <c:pt idx="1116">
                  <c:v>4.0</c:v>
                </c:pt>
                <c:pt idx="1117">
                  <c:v>4.0</c:v>
                </c:pt>
                <c:pt idx="1118">
                  <c:v>4.0</c:v>
                </c:pt>
                <c:pt idx="1119">
                  <c:v>4.0</c:v>
                </c:pt>
                <c:pt idx="1120">
                  <c:v>4.0</c:v>
                </c:pt>
                <c:pt idx="1121">
                  <c:v>4.0</c:v>
                </c:pt>
                <c:pt idx="1122">
                  <c:v>4.0</c:v>
                </c:pt>
                <c:pt idx="1123">
                  <c:v>4.0</c:v>
                </c:pt>
                <c:pt idx="1124">
                  <c:v>4.0</c:v>
                </c:pt>
                <c:pt idx="1125">
                  <c:v>4.0</c:v>
                </c:pt>
                <c:pt idx="1126">
                  <c:v>4.0</c:v>
                </c:pt>
                <c:pt idx="1127">
                  <c:v>4.0</c:v>
                </c:pt>
                <c:pt idx="1128">
                  <c:v>4.0</c:v>
                </c:pt>
                <c:pt idx="1129">
                  <c:v>4.0</c:v>
                </c:pt>
                <c:pt idx="1130">
                  <c:v>4.0</c:v>
                </c:pt>
                <c:pt idx="1131">
                  <c:v>4.0</c:v>
                </c:pt>
                <c:pt idx="1132">
                  <c:v>2.35</c:v>
                </c:pt>
                <c:pt idx="1133">
                  <c:v>2.41</c:v>
                </c:pt>
                <c:pt idx="1134">
                  <c:v>2.43</c:v>
                </c:pt>
                <c:pt idx="1135">
                  <c:v>2.45</c:v>
                </c:pt>
                <c:pt idx="1136">
                  <c:v>2.48</c:v>
                </c:pt>
                <c:pt idx="1137">
                  <c:v>2.52</c:v>
                </c:pt>
                <c:pt idx="1138">
                  <c:v>2.57</c:v>
                </c:pt>
                <c:pt idx="1139">
                  <c:v>2.59</c:v>
                </c:pt>
                <c:pt idx="1140">
                  <c:v>2.6</c:v>
                </c:pt>
                <c:pt idx="1141">
                  <c:v>2.6</c:v>
                </c:pt>
                <c:pt idx="1142">
                  <c:v>2.63</c:v>
                </c:pt>
                <c:pt idx="1143">
                  <c:v>2.64</c:v>
                </c:pt>
                <c:pt idx="1144">
                  <c:v>2.65</c:v>
                </c:pt>
                <c:pt idx="1145">
                  <c:v>2.65</c:v>
                </c:pt>
                <c:pt idx="1146">
                  <c:v>2.65</c:v>
                </c:pt>
                <c:pt idx="1147">
                  <c:v>2.69</c:v>
                </c:pt>
                <c:pt idx="1148">
                  <c:v>2.69</c:v>
                </c:pt>
                <c:pt idx="1149">
                  <c:v>2.71</c:v>
                </c:pt>
                <c:pt idx="1150">
                  <c:v>2.73</c:v>
                </c:pt>
                <c:pt idx="1151">
                  <c:v>2.75</c:v>
                </c:pt>
                <c:pt idx="1152">
                  <c:v>2.76</c:v>
                </c:pt>
                <c:pt idx="1153">
                  <c:v>2.76</c:v>
                </c:pt>
                <c:pt idx="1154">
                  <c:v>2.77</c:v>
                </c:pt>
                <c:pt idx="1155">
                  <c:v>2.78</c:v>
                </c:pt>
                <c:pt idx="1156">
                  <c:v>2.79</c:v>
                </c:pt>
                <c:pt idx="1157">
                  <c:v>2.79</c:v>
                </c:pt>
                <c:pt idx="1158">
                  <c:v>2.8</c:v>
                </c:pt>
                <c:pt idx="1159">
                  <c:v>2.81</c:v>
                </c:pt>
                <c:pt idx="1160">
                  <c:v>2.82</c:v>
                </c:pt>
                <c:pt idx="1161">
                  <c:v>2.83</c:v>
                </c:pt>
                <c:pt idx="1162">
                  <c:v>2.83</c:v>
                </c:pt>
                <c:pt idx="1163">
                  <c:v>2.84</c:v>
                </c:pt>
                <c:pt idx="1164">
                  <c:v>2.84</c:v>
                </c:pt>
                <c:pt idx="1165">
                  <c:v>2.85</c:v>
                </c:pt>
                <c:pt idx="1166">
                  <c:v>2.86</c:v>
                </c:pt>
                <c:pt idx="1167">
                  <c:v>2.87</c:v>
                </c:pt>
                <c:pt idx="1168">
                  <c:v>2.89</c:v>
                </c:pt>
                <c:pt idx="1169">
                  <c:v>2.9</c:v>
                </c:pt>
                <c:pt idx="1170">
                  <c:v>2.9</c:v>
                </c:pt>
                <c:pt idx="1171">
                  <c:v>2.9</c:v>
                </c:pt>
                <c:pt idx="1172">
                  <c:v>2.9</c:v>
                </c:pt>
                <c:pt idx="1173">
                  <c:v>2.91</c:v>
                </c:pt>
                <c:pt idx="1174">
                  <c:v>2.91</c:v>
                </c:pt>
                <c:pt idx="1175">
                  <c:v>2.93</c:v>
                </c:pt>
                <c:pt idx="1176">
                  <c:v>2.93</c:v>
                </c:pt>
                <c:pt idx="1177">
                  <c:v>2.93</c:v>
                </c:pt>
                <c:pt idx="1178">
                  <c:v>2.93</c:v>
                </c:pt>
                <c:pt idx="1179">
                  <c:v>2.93</c:v>
                </c:pt>
                <c:pt idx="1180">
                  <c:v>2.94</c:v>
                </c:pt>
                <c:pt idx="1181">
                  <c:v>2.94</c:v>
                </c:pt>
                <c:pt idx="1182">
                  <c:v>2.94</c:v>
                </c:pt>
                <c:pt idx="1183">
                  <c:v>2.94</c:v>
                </c:pt>
                <c:pt idx="1184">
                  <c:v>2.94</c:v>
                </c:pt>
                <c:pt idx="1185">
                  <c:v>2.95</c:v>
                </c:pt>
                <c:pt idx="1186">
                  <c:v>2.95</c:v>
                </c:pt>
                <c:pt idx="1187">
                  <c:v>2.95</c:v>
                </c:pt>
                <c:pt idx="1188">
                  <c:v>2.95</c:v>
                </c:pt>
                <c:pt idx="1189">
                  <c:v>2.98</c:v>
                </c:pt>
                <c:pt idx="1190">
                  <c:v>2.98</c:v>
                </c:pt>
                <c:pt idx="1191">
                  <c:v>2.98</c:v>
                </c:pt>
                <c:pt idx="1192">
                  <c:v>2.98</c:v>
                </c:pt>
                <c:pt idx="1193">
                  <c:v>2.98</c:v>
                </c:pt>
                <c:pt idx="1194">
                  <c:v>2.98</c:v>
                </c:pt>
                <c:pt idx="1195">
                  <c:v>3.0</c:v>
                </c:pt>
                <c:pt idx="1196">
                  <c:v>3.0</c:v>
                </c:pt>
                <c:pt idx="1197">
                  <c:v>3.0</c:v>
                </c:pt>
                <c:pt idx="1198">
                  <c:v>3.0</c:v>
                </c:pt>
                <c:pt idx="1199">
                  <c:v>3.02</c:v>
                </c:pt>
                <c:pt idx="1200">
                  <c:v>3.02</c:v>
                </c:pt>
                <c:pt idx="1201">
                  <c:v>3.02</c:v>
                </c:pt>
                <c:pt idx="1202">
                  <c:v>3.02</c:v>
                </c:pt>
                <c:pt idx="1203">
                  <c:v>3.03</c:v>
                </c:pt>
                <c:pt idx="1204">
                  <c:v>3.04</c:v>
                </c:pt>
                <c:pt idx="1205">
                  <c:v>3.04</c:v>
                </c:pt>
                <c:pt idx="1206">
                  <c:v>3.04</c:v>
                </c:pt>
                <c:pt idx="1207">
                  <c:v>3.05</c:v>
                </c:pt>
                <c:pt idx="1208">
                  <c:v>3.06</c:v>
                </c:pt>
                <c:pt idx="1209">
                  <c:v>3.06</c:v>
                </c:pt>
                <c:pt idx="1210">
                  <c:v>3.06</c:v>
                </c:pt>
                <c:pt idx="1211">
                  <c:v>3.07</c:v>
                </c:pt>
                <c:pt idx="1212">
                  <c:v>3.07</c:v>
                </c:pt>
                <c:pt idx="1213">
                  <c:v>3.07</c:v>
                </c:pt>
                <c:pt idx="1214">
                  <c:v>3.07</c:v>
                </c:pt>
                <c:pt idx="1215">
                  <c:v>3.08</c:v>
                </c:pt>
                <c:pt idx="1216">
                  <c:v>3.08</c:v>
                </c:pt>
                <c:pt idx="1217">
                  <c:v>3.08</c:v>
                </c:pt>
                <c:pt idx="1218">
                  <c:v>3.09</c:v>
                </c:pt>
                <c:pt idx="1219">
                  <c:v>3.09</c:v>
                </c:pt>
                <c:pt idx="1220">
                  <c:v>3.09</c:v>
                </c:pt>
                <c:pt idx="1221">
                  <c:v>3.1</c:v>
                </c:pt>
                <c:pt idx="1222">
                  <c:v>3.1</c:v>
                </c:pt>
                <c:pt idx="1223">
                  <c:v>3.1</c:v>
                </c:pt>
                <c:pt idx="1224">
                  <c:v>3.1</c:v>
                </c:pt>
                <c:pt idx="1225">
                  <c:v>3.1</c:v>
                </c:pt>
                <c:pt idx="1226">
                  <c:v>3.11</c:v>
                </c:pt>
                <c:pt idx="1227">
                  <c:v>3.11</c:v>
                </c:pt>
                <c:pt idx="1228">
                  <c:v>3.12</c:v>
                </c:pt>
                <c:pt idx="1229">
                  <c:v>3.12</c:v>
                </c:pt>
                <c:pt idx="1230">
                  <c:v>3.13</c:v>
                </c:pt>
                <c:pt idx="1231">
                  <c:v>3.13</c:v>
                </c:pt>
                <c:pt idx="1232">
                  <c:v>3.14</c:v>
                </c:pt>
                <c:pt idx="1233">
                  <c:v>3.14</c:v>
                </c:pt>
                <c:pt idx="1234">
                  <c:v>3.15</c:v>
                </c:pt>
                <c:pt idx="1235">
                  <c:v>3.15</c:v>
                </c:pt>
                <c:pt idx="1236">
                  <c:v>3.15</c:v>
                </c:pt>
                <c:pt idx="1237">
                  <c:v>3.16</c:v>
                </c:pt>
                <c:pt idx="1238">
                  <c:v>3.16</c:v>
                </c:pt>
                <c:pt idx="1239">
                  <c:v>3.16</c:v>
                </c:pt>
                <c:pt idx="1240">
                  <c:v>3.17</c:v>
                </c:pt>
                <c:pt idx="1241">
                  <c:v>3.17</c:v>
                </c:pt>
                <c:pt idx="1242">
                  <c:v>3.17</c:v>
                </c:pt>
                <c:pt idx="1243">
                  <c:v>3.18</c:v>
                </c:pt>
                <c:pt idx="1244">
                  <c:v>3.19</c:v>
                </c:pt>
                <c:pt idx="1245">
                  <c:v>3.19</c:v>
                </c:pt>
                <c:pt idx="1246">
                  <c:v>3.19</c:v>
                </c:pt>
                <c:pt idx="1247">
                  <c:v>3.2</c:v>
                </c:pt>
                <c:pt idx="1248">
                  <c:v>3.2</c:v>
                </c:pt>
                <c:pt idx="1249">
                  <c:v>3.2</c:v>
                </c:pt>
                <c:pt idx="1250">
                  <c:v>3.2</c:v>
                </c:pt>
                <c:pt idx="1251">
                  <c:v>3.21</c:v>
                </c:pt>
                <c:pt idx="1252">
                  <c:v>3.21</c:v>
                </c:pt>
                <c:pt idx="1253">
                  <c:v>3.21</c:v>
                </c:pt>
                <c:pt idx="1254">
                  <c:v>3.21</c:v>
                </c:pt>
                <c:pt idx="1255">
                  <c:v>3.22</c:v>
                </c:pt>
                <c:pt idx="1256">
                  <c:v>3.22</c:v>
                </c:pt>
                <c:pt idx="1257">
                  <c:v>3.24</c:v>
                </c:pt>
                <c:pt idx="1258">
                  <c:v>3.25</c:v>
                </c:pt>
                <c:pt idx="1259">
                  <c:v>3.25</c:v>
                </c:pt>
                <c:pt idx="1260">
                  <c:v>3.25</c:v>
                </c:pt>
                <c:pt idx="1261">
                  <c:v>3.25</c:v>
                </c:pt>
                <c:pt idx="1262">
                  <c:v>3.25</c:v>
                </c:pt>
                <c:pt idx="1263">
                  <c:v>3.26</c:v>
                </c:pt>
                <c:pt idx="1264">
                  <c:v>3.26</c:v>
                </c:pt>
                <c:pt idx="1265">
                  <c:v>3.26</c:v>
                </c:pt>
                <c:pt idx="1266">
                  <c:v>3.26</c:v>
                </c:pt>
                <c:pt idx="1267">
                  <c:v>3.27</c:v>
                </c:pt>
                <c:pt idx="1268">
                  <c:v>3.27</c:v>
                </c:pt>
                <c:pt idx="1269">
                  <c:v>3.27</c:v>
                </c:pt>
                <c:pt idx="1270">
                  <c:v>3.27</c:v>
                </c:pt>
                <c:pt idx="1271">
                  <c:v>3.27</c:v>
                </c:pt>
                <c:pt idx="1272">
                  <c:v>3.27</c:v>
                </c:pt>
                <c:pt idx="1273">
                  <c:v>3.28</c:v>
                </c:pt>
                <c:pt idx="1274">
                  <c:v>3.28</c:v>
                </c:pt>
                <c:pt idx="1275">
                  <c:v>3.28</c:v>
                </c:pt>
                <c:pt idx="1276">
                  <c:v>3.28</c:v>
                </c:pt>
                <c:pt idx="1277">
                  <c:v>3.29</c:v>
                </c:pt>
                <c:pt idx="1278">
                  <c:v>3.3</c:v>
                </c:pt>
                <c:pt idx="1279">
                  <c:v>3.3</c:v>
                </c:pt>
                <c:pt idx="1280">
                  <c:v>3.3</c:v>
                </c:pt>
                <c:pt idx="1281">
                  <c:v>3.3</c:v>
                </c:pt>
                <c:pt idx="1282">
                  <c:v>3.3</c:v>
                </c:pt>
                <c:pt idx="1283">
                  <c:v>3.3</c:v>
                </c:pt>
                <c:pt idx="1284">
                  <c:v>3.3</c:v>
                </c:pt>
                <c:pt idx="1285">
                  <c:v>3.31</c:v>
                </c:pt>
                <c:pt idx="1286">
                  <c:v>3.31</c:v>
                </c:pt>
                <c:pt idx="1287">
                  <c:v>3.31</c:v>
                </c:pt>
                <c:pt idx="1288">
                  <c:v>3.32</c:v>
                </c:pt>
                <c:pt idx="1289">
                  <c:v>3.32</c:v>
                </c:pt>
                <c:pt idx="1290">
                  <c:v>3.33</c:v>
                </c:pt>
                <c:pt idx="1291">
                  <c:v>3.33</c:v>
                </c:pt>
                <c:pt idx="1292">
                  <c:v>3.33</c:v>
                </c:pt>
                <c:pt idx="1293">
                  <c:v>3.33</c:v>
                </c:pt>
                <c:pt idx="1294">
                  <c:v>3.33</c:v>
                </c:pt>
                <c:pt idx="1295">
                  <c:v>3.33</c:v>
                </c:pt>
                <c:pt idx="1296">
                  <c:v>3.33</c:v>
                </c:pt>
                <c:pt idx="1297">
                  <c:v>3.34</c:v>
                </c:pt>
                <c:pt idx="1298">
                  <c:v>3.35</c:v>
                </c:pt>
                <c:pt idx="1299">
                  <c:v>3.35</c:v>
                </c:pt>
                <c:pt idx="1300">
                  <c:v>3.35</c:v>
                </c:pt>
                <c:pt idx="1301">
                  <c:v>3.36</c:v>
                </c:pt>
                <c:pt idx="1302">
                  <c:v>3.36</c:v>
                </c:pt>
                <c:pt idx="1303">
                  <c:v>3.36</c:v>
                </c:pt>
                <c:pt idx="1304">
                  <c:v>3.36</c:v>
                </c:pt>
                <c:pt idx="1305">
                  <c:v>3.36</c:v>
                </c:pt>
                <c:pt idx="1306">
                  <c:v>3.36</c:v>
                </c:pt>
                <c:pt idx="1307">
                  <c:v>3.37</c:v>
                </c:pt>
                <c:pt idx="1308">
                  <c:v>3.37</c:v>
                </c:pt>
                <c:pt idx="1309">
                  <c:v>3.37</c:v>
                </c:pt>
                <c:pt idx="1310">
                  <c:v>3.37</c:v>
                </c:pt>
                <c:pt idx="1311">
                  <c:v>3.38</c:v>
                </c:pt>
                <c:pt idx="1312">
                  <c:v>3.38</c:v>
                </c:pt>
                <c:pt idx="1313">
                  <c:v>3.38</c:v>
                </c:pt>
                <c:pt idx="1314">
                  <c:v>3.39</c:v>
                </c:pt>
                <c:pt idx="1315">
                  <c:v>3.39</c:v>
                </c:pt>
                <c:pt idx="1316">
                  <c:v>3.39</c:v>
                </c:pt>
                <c:pt idx="1317">
                  <c:v>3.39</c:v>
                </c:pt>
                <c:pt idx="1318">
                  <c:v>3.39</c:v>
                </c:pt>
                <c:pt idx="1319">
                  <c:v>3.39</c:v>
                </c:pt>
                <c:pt idx="1320">
                  <c:v>3.39</c:v>
                </c:pt>
                <c:pt idx="1321">
                  <c:v>3.4</c:v>
                </c:pt>
                <c:pt idx="1322">
                  <c:v>3.4</c:v>
                </c:pt>
                <c:pt idx="1323">
                  <c:v>3.4</c:v>
                </c:pt>
                <c:pt idx="1324">
                  <c:v>3.41</c:v>
                </c:pt>
                <c:pt idx="1325">
                  <c:v>3.41</c:v>
                </c:pt>
                <c:pt idx="1326">
                  <c:v>3.41</c:v>
                </c:pt>
                <c:pt idx="1327">
                  <c:v>3.41</c:v>
                </c:pt>
                <c:pt idx="1328">
                  <c:v>3.41</c:v>
                </c:pt>
                <c:pt idx="1329">
                  <c:v>3.41</c:v>
                </c:pt>
                <c:pt idx="1330">
                  <c:v>3.42</c:v>
                </c:pt>
                <c:pt idx="1331">
                  <c:v>3.42</c:v>
                </c:pt>
                <c:pt idx="1332">
                  <c:v>3.42</c:v>
                </c:pt>
                <c:pt idx="1333">
                  <c:v>3.42</c:v>
                </c:pt>
                <c:pt idx="1334">
                  <c:v>3.42</c:v>
                </c:pt>
                <c:pt idx="1335">
                  <c:v>3.43</c:v>
                </c:pt>
                <c:pt idx="1336">
                  <c:v>3.43</c:v>
                </c:pt>
                <c:pt idx="1337">
                  <c:v>3.43</c:v>
                </c:pt>
                <c:pt idx="1338">
                  <c:v>3.43</c:v>
                </c:pt>
                <c:pt idx="1339">
                  <c:v>3.43</c:v>
                </c:pt>
                <c:pt idx="1340">
                  <c:v>3.43</c:v>
                </c:pt>
                <c:pt idx="1341">
                  <c:v>3.44</c:v>
                </c:pt>
                <c:pt idx="1342">
                  <c:v>3.45</c:v>
                </c:pt>
                <c:pt idx="1343">
                  <c:v>3.45</c:v>
                </c:pt>
                <c:pt idx="1344">
                  <c:v>3.45</c:v>
                </c:pt>
                <c:pt idx="1345">
                  <c:v>3.46</c:v>
                </c:pt>
                <c:pt idx="1346">
                  <c:v>3.47</c:v>
                </c:pt>
                <c:pt idx="1347">
                  <c:v>3.47</c:v>
                </c:pt>
                <c:pt idx="1348">
                  <c:v>3.47</c:v>
                </c:pt>
                <c:pt idx="1349">
                  <c:v>3.48</c:v>
                </c:pt>
                <c:pt idx="1350">
                  <c:v>3.48</c:v>
                </c:pt>
                <c:pt idx="1351">
                  <c:v>3.48</c:v>
                </c:pt>
                <c:pt idx="1352">
                  <c:v>3.48</c:v>
                </c:pt>
                <c:pt idx="1353">
                  <c:v>3.48</c:v>
                </c:pt>
                <c:pt idx="1354">
                  <c:v>3.49</c:v>
                </c:pt>
                <c:pt idx="1355">
                  <c:v>3.49</c:v>
                </c:pt>
                <c:pt idx="1356">
                  <c:v>3.5</c:v>
                </c:pt>
                <c:pt idx="1357">
                  <c:v>3.5</c:v>
                </c:pt>
                <c:pt idx="1358">
                  <c:v>3.5</c:v>
                </c:pt>
                <c:pt idx="1359">
                  <c:v>3.5</c:v>
                </c:pt>
                <c:pt idx="1360">
                  <c:v>3.51</c:v>
                </c:pt>
                <c:pt idx="1361">
                  <c:v>3.51</c:v>
                </c:pt>
                <c:pt idx="1362">
                  <c:v>3.51</c:v>
                </c:pt>
                <c:pt idx="1363">
                  <c:v>3.51</c:v>
                </c:pt>
                <c:pt idx="1364">
                  <c:v>3.52</c:v>
                </c:pt>
                <c:pt idx="1365">
                  <c:v>3.52</c:v>
                </c:pt>
                <c:pt idx="1366">
                  <c:v>3.52</c:v>
                </c:pt>
                <c:pt idx="1367">
                  <c:v>3.52</c:v>
                </c:pt>
                <c:pt idx="1368">
                  <c:v>3.52</c:v>
                </c:pt>
                <c:pt idx="1369">
                  <c:v>3.52</c:v>
                </c:pt>
                <c:pt idx="1370">
                  <c:v>3.53</c:v>
                </c:pt>
                <c:pt idx="1371">
                  <c:v>3.54</c:v>
                </c:pt>
                <c:pt idx="1372">
                  <c:v>3.54</c:v>
                </c:pt>
                <c:pt idx="1373">
                  <c:v>3.55</c:v>
                </c:pt>
                <c:pt idx="1374">
                  <c:v>3.55</c:v>
                </c:pt>
                <c:pt idx="1375">
                  <c:v>3.55</c:v>
                </c:pt>
                <c:pt idx="1376">
                  <c:v>3.55</c:v>
                </c:pt>
                <c:pt idx="1377">
                  <c:v>3.55</c:v>
                </c:pt>
                <c:pt idx="1378">
                  <c:v>3.56</c:v>
                </c:pt>
                <c:pt idx="1379">
                  <c:v>3.57</c:v>
                </c:pt>
                <c:pt idx="1380">
                  <c:v>3.58</c:v>
                </c:pt>
                <c:pt idx="1381">
                  <c:v>3.58</c:v>
                </c:pt>
                <c:pt idx="1382">
                  <c:v>3.59</c:v>
                </c:pt>
                <c:pt idx="1383">
                  <c:v>3.59</c:v>
                </c:pt>
                <c:pt idx="1384">
                  <c:v>3.59</c:v>
                </c:pt>
                <c:pt idx="1385">
                  <c:v>3.59</c:v>
                </c:pt>
                <c:pt idx="1386">
                  <c:v>3.59</c:v>
                </c:pt>
                <c:pt idx="1387">
                  <c:v>3.59</c:v>
                </c:pt>
                <c:pt idx="1388">
                  <c:v>3.6</c:v>
                </c:pt>
                <c:pt idx="1389">
                  <c:v>3.6</c:v>
                </c:pt>
                <c:pt idx="1390">
                  <c:v>3.6</c:v>
                </c:pt>
                <c:pt idx="1391">
                  <c:v>3.6</c:v>
                </c:pt>
                <c:pt idx="1392">
                  <c:v>3.61</c:v>
                </c:pt>
                <c:pt idx="1393">
                  <c:v>3.61</c:v>
                </c:pt>
                <c:pt idx="1394">
                  <c:v>3.61</c:v>
                </c:pt>
                <c:pt idx="1395">
                  <c:v>3.61</c:v>
                </c:pt>
                <c:pt idx="1396">
                  <c:v>3.62</c:v>
                </c:pt>
                <c:pt idx="1397">
                  <c:v>3.62</c:v>
                </c:pt>
                <c:pt idx="1398">
                  <c:v>3.62</c:v>
                </c:pt>
                <c:pt idx="1399">
                  <c:v>3.62</c:v>
                </c:pt>
                <c:pt idx="1400">
                  <c:v>3.62</c:v>
                </c:pt>
                <c:pt idx="1401">
                  <c:v>3.62</c:v>
                </c:pt>
                <c:pt idx="1402">
                  <c:v>3.62</c:v>
                </c:pt>
                <c:pt idx="1403">
                  <c:v>3.62</c:v>
                </c:pt>
                <c:pt idx="1404">
                  <c:v>3.62</c:v>
                </c:pt>
                <c:pt idx="1405">
                  <c:v>3.63</c:v>
                </c:pt>
                <c:pt idx="1406">
                  <c:v>3.63</c:v>
                </c:pt>
                <c:pt idx="1407">
                  <c:v>3.63</c:v>
                </c:pt>
                <c:pt idx="1408">
                  <c:v>3.63</c:v>
                </c:pt>
                <c:pt idx="1409">
                  <c:v>3.63</c:v>
                </c:pt>
                <c:pt idx="1410">
                  <c:v>3.64</c:v>
                </c:pt>
                <c:pt idx="1411">
                  <c:v>3.64</c:v>
                </c:pt>
                <c:pt idx="1412">
                  <c:v>3.64</c:v>
                </c:pt>
                <c:pt idx="1413">
                  <c:v>3.64</c:v>
                </c:pt>
                <c:pt idx="1414">
                  <c:v>3.64</c:v>
                </c:pt>
                <c:pt idx="1415">
                  <c:v>3.65</c:v>
                </c:pt>
                <c:pt idx="1416">
                  <c:v>3.65</c:v>
                </c:pt>
                <c:pt idx="1417">
                  <c:v>3.65</c:v>
                </c:pt>
                <c:pt idx="1418">
                  <c:v>3.66</c:v>
                </c:pt>
                <c:pt idx="1419">
                  <c:v>3.66</c:v>
                </c:pt>
                <c:pt idx="1420">
                  <c:v>3.66</c:v>
                </c:pt>
                <c:pt idx="1421">
                  <c:v>3.66</c:v>
                </c:pt>
                <c:pt idx="1422">
                  <c:v>3.66</c:v>
                </c:pt>
                <c:pt idx="1423">
                  <c:v>3.67</c:v>
                </c:pt>
                <c:pt idx="1424">
                  <c:v>3.67</c:v>
                </c:pt>
                <c:pt idx="1425">
                  <c:v>3.67</c:v>
                </c:pt>
                <c:pt idx="1426">
                  <c:v>3.67</c:v>
                </c:pt>
                <c:pt idx="1427">
                  <c:v>3.67</c:v>
                </c:pt>
                <c:pt idx="1428">
                  <c:v>3.67</c:v>
                </c:pt>
                <c:pt idx="1429">
                  <c:v>3.67</c:v>
                </c:pt>
                <c:pt idx="1430">
                  <c:v>3.67</c:v>
                </c:pt>
                <c:pt idx="1431">
                  <c:v>3.67</c:v>
                </c:pt>
                <c:pt idx="1432">
                  <c:v>3.67</c:v>
                </c:pt>
                <c:pt idx="1433">
                  <c:v>3.67</c:v>
                </c:pt>
                <c:pt idx="1434">
                  <c:v>3.68</c:v>
                </c:pt>
                <c:pt idx="1435">
                  <c:v>3.68</c:v>
                </c:pt>
                <c:pt idx="1436">
                  <c:v>3.68</c:v>
                </c:pt>
                <c:pt idx="1437">
                  <c:v>3.68</c:v>
                </c:pt>
                <c:pt idx="1438">
                  <c:v>3.69</c:v>
                </c:pt>
                <c:pt idx="1439">
                  <c:v>3.69</c:v>
                </c:pt>
                <c:pt idx="1440">
                  <c:v>3.69</c:v>
                </c:pt>
                <c:pt idx="1441">
                  <c:v>3.69</c:v>
                </c:pt>
                <c:pt idx="1442">
                  <c:v>3.7</c:v>
                </c:pt>
                <c:pt idx="1443">
                  <c:v>3.7</c:v>
                </c:pt>
                <c:pt idx="1444">
                  <c:v>3.7</c:v>
                </c:pt>
                <c:pt idx="1445">
                  <c:v>3.7</c:v>
                </c:pt>
                <c:pt idx="1446">
                  <c:v>3.7</c:v>
                </c:pt>
                <c:pt idx="1447">
                  <c:v>3.7</c:v>
                </c:pt>
                <c:pt idx="1448">
                  <c:v>3.7</c:v>
                </c:pt>
                <c:pt idx="1449">
                  <c:v>3.71</c:v>
                </c:pt>
                <c:pt idx="1450">
                  <c:v>3.71</c:v>
                </c:pt>
                <c:pt idx="1451">
                  <c:v>3.72</c:v>
                </c:pt>
                <c:pt idx="1452">
                  <c:v>3.72</c:v>
                </c:pt>
                <c:pt idx="1453">
                  <c:v>3.72</c:v>
                </c:pt>
                <c:pt idx="1454">
                  <c:v>3.73</c:v>
                </c:pt>
                <c:pt idx="1455">
                  <c:v>3.73</c:v>
                </c:pt>
                <c:pt idx="1456">
                  <c:v>3.73</c:v>
                </c:pt>
                <c:pt idx="1457">
                  <c:v>3.73</c:v>
                </c:pt>
                <c:pt idx="1458">
                  <c:v>3.73</c:v>
                </c:pt>
                <c:pt idx="1459">
                  <c:v>3.73</c:v>
                </c:pt>
                <c:pt idx="1460">
                  <c:v>3.73</c:v>
                </c:pt>
                <c:pt idx="1461">
                  <c:v>3.73</c:v>
                </c:pt>
                <c:pt idx="1462">
                  <c:v>3.73</c:v>
                </c:pt>
                <c:pt idx="1463">
                  <c:v>3.74</c:v>
                </c:pt>
                <c:pt idx="1464">
                  <c:v>3.74</c:v>
                </c:pt>
                <c:pt idx="1465">
                  <c:v>3.74</c:v>
                </c:pt>
                <c:pt idx="1466">
                  <c:v>3.74</c:v>
                </c:pt>
                <c:pt idx="1467">
                  <c:v>3.75</c:v>
                </c:pt>
                <c:pt idx="1468">
                  <c:v>3.75</c:v>
                </c:pt>
                <c:pt idx="1469">
                  <c:v>3.75</c:v>
                </c:pt>
                <c:pt idx="1470">
                  <c:v>3.75</c:v>
                </c:pt>
                <c:pt idx="1471">
                  <c:v>3.75</c:v>
                </c:pt>
                <c:pt idx="1472">
                  <c:v>3.75</c:v>
                </c:pt>
                <c:pt idx="1473">
                  <c:v>3.75</c:v>
                </c:pt>
                <c:pt idx="1474">
                  <c:v>3.75</c:v>
                </c:pt>
                <c:pt idx="1475">
                  <c:v>3.76</c:v>
                </c:pt>
                <c:pt idx="1476">
                  <c:v>3.76</c:v>
                </c:pt>
                <c:pt idx="1477">
                  <c:v>3.76</c:v>
                </c:pt>
                <c:pt idx="1478">
                  <c:v>3.76</c:v>
                </c:pt>
                <c:pt idx="1479">
                  <c:v>3.76</c:v>
                </c:pt>
                <c:pt idx="1480">
                  <c:v>3.77</c:v>
                </c:pt>
                <c:pt idx="1481">
                  <c:v>3.77</c:v>
                </c:pt>
                <c:pt idx="1482">
                  <c:v>3.77</c:v>
                </c:pt>
                <c:pt idx="1483">
                  <c:v>3.77</c:v>
                </c:pt>
                <c:pt idx="1484">
                  <c:v>3.78</c:v>
                </c:pt>
                <c:pt idx="1485">
                  <c:v>3.78</c:v>
                </c:pt>
                <c:pt idx="1486">
                  <c:v>3.78</c:v>
                </c:pt>
                <c:pt idx="1487">
                  <c:v>3.78</c:v>
                </c:pt>
                <c:pt idx="1488">
                  <c:v>3.78</c:v>
                </c:pt>
                <c:pt idx="1489">
                  <c:v>3.78</c:v>
                </c:pt>
                <c:pt idx="1490">
                  <c:v>3.78</c:v>
                </c:pt>
                <c:pt idx="1491">
                  <c:v>3.78</c:v>
                </c:pt>
                <c:pt idx="1492">
                  <c:v>3.78</c:v>
                </c:pt>
                <c:pt idx="1493">
                  <c:v>3.78</c:v>
                </c:pt>
                <c:pt idx="1494">
                  <c:v>3.79</c:v>
                </c:pt>
                <c:pt idx="1495">
                  <c:v>3.79</c:v>
                </c:pt>
                <c:pt idx="1496">
                  <c:v>3.79</c:v>
                </c:pt>
                <c:pt idx="1497">
                  <c:v>3.79</c:v>
                </c:pt>
                <c:pt idx="1498">
                  <c:v>3.79</c:v>
                </c:pt>
                <c:pt idx="1499">
                  <c:v>3.79</c:v>
                </c:pt>
                <c:pt idx="1500">
                  <c:v>3.79</c:v>
                </c:pt>
                <c:pt idx="1501">
                  <c:v>3.79</c:v>
                </c:pt>
                <c:pt idx="1502">
                  <c:v>3.79</c:v>
                </c:pt>
                <c:pt idx="1503">
                  <c:v>3.8</c:v>
                </c:pt>
                <c:pt idx="1504">
                  <c:v>3.8</c:v>
                </c:pt>
                <c:pt idx="1505">
                  <c:v>3.8</c:v>
                </c:pt>
                <c:pt idx="1506">
                  <c:v>3.8</c:v>
                </c:pt>
                <c:pt idx="1507">
                  <c:v>3.81</c:v>
                </c:pt>
                <c:pt idx="1508">
                  <c:v>3.81</c:v>
                </c:pt>
                <c:pt idx="1509">
                  <c:v>3.81</c:v>
                </c:pt>
                <c:pt idx="1510">
                  <c:v>3.81</c:v>
                </c:pt>
                <c:pt idx="1511">
                  <c:v>3.81</c:v>
                </c:pt>
                <c:pt idx="1512">
                  <c:v>3.82</c:v>
                </c:pt>
                <c:pt idx="1513">
                  <c:v>3.82</c:v>
                </c:pt>
                <c:pt idx="1514">
                  <c:v>3.82</c:v>
                </c:pt>
                <c:pt idx="1515">
                  <c:v>3.82</c:v>
                </c:pt>
                <c:pt idx="1516">
                  <c:v>3.82</c:v>
                </c:pt>
                <c:pt idx="1517">
                  <c:v>3.82</c:v>
                </c:pt>
                <c:pt idx="1518">
                  <c:v>3.82</c:v>
                </c:pt>
                <c:pt idx="1519">
                  <c:v>3.83</c:v>
                </c:pt>
                <c:pt idx="1520">
                  <c:v>3.83</c:v>
                </c:pt>
                <c:pt idx="1521">
                  <c:v>3.83</c:v>
                </c:pt>
                <c:pt idx="1522">
                  <c:v>3.83</c:v>
                </c:pt>
                <c:pt idx="1523">
                  <c:v>3.83</c:v>
                </c:pt>
                <c:pt idx="1524">
                  <c:v>3.83</c:v>
                </c:pt>
                <c:pt idx="1525">
                  <c:v>3.83</c:v>
                </c:pt>
                <c:pt idx="1526">
                  <c:v>3.83</c:v>
                </c:pt>
                <c:pt idx="1527">
                  <c:v>3.84</c:v>
                </c:pt>
                <c:pt idx="1528">
                  <c:v>3.84</c:v>
                </c:pt>
                <c:pt idx="1529">
                  <c:v>3.85</c:v>
                </c:pt>
                <c:pt idx="1530">
                  <c:v>3.85</c:v>
                </c:pt>
                <c:pt idx="1531">
                  <c:v>3.85</c:v>
                </c:pt>
                <c:pt idx="1532">
                  <c:v>3.85</c:v>
                </c:pt>
                <c:pt idx="1533">
                  <c:v>3.85</c:v>
                </c:pt>
                <c:pt idx="1534">
                  <c:v>3.85</c:v>
                </c:pt>
                <c:pt idx="1535">
                  <c:v>3.86</c:v>
                </c:pt>
                <c:pt idx="1536">
                  <c:v>3.86</c:v>
                </c:pt>
                <c:pt idx="1537">
                  <c:v>3.86</c:v>
                </c:pt>
                <c:pt idx="1538">
                  <c:v>3.86</c:v>
                </c:pt>
                <c:pt idx="1539">
                  <c:v>3.86</c:v>
                </c:pt>
                <c:pt idx="1540">
                  <c:v>3.86</c:v>
                </c:pt>
                <c:pt idx="1541">
                  <c:v>3.86</c:v>
                </c:pt>
                <c:pt idx="1542">
                  <c:v>3.86</c:v>
                </c:pt>
                <c:pt idx="1543">
                  <c:v>3.86</c:v>
                </c:pt>
                <c:pt idx="1544">
                  <c:v>3.87</c:v>
                </c:pt>
                <c:pt idx="1545">
                  <c:v>3.87</c:v>
                </c:pt>
                <c:pt idx="1546">
                  <c:v>3.87</c:v>
                </c:pt>
                <c:pt idx="1547">
                  <c:v>3.87</c:v>
                </c:pt>
                <c:pt idx="1548">
                  <c:v>3.87</c:v>
                </c:pt>
                <c:pt idx="1549">
                  <c:v>3.87</c:v>
                </c:pt>
                <c:pt idx="1550">
                  <c:v>3.87</c:v>
                </c:pt>
                <c:pt idx="1551">
                  <c:v>3.87</c:v>
                </c:pt>
                <c:pt idx="1552">
                  <c:v>3.88</c:v>
                </c:pt>
                <c:pt idx="1553">
                  <c:v>3.88</c:v>
                </c:pt>
                <c:pt idx="1554">
                  <c:v>3.88</c:v>
                </c:pt>
                <c:pt idx="1555">
                  <c:v>3.88</c:v>
                </c:pt>
                <c:pt idx="1556">
                  <c:v>3.88</c:v>
                </c:pt>
                <c:pt idx="1557">
                  <c:v>3.88</c:v>
                </c:pt>
                <c:pt idx="1558">
                  <c:v>3.88</c:v>
                </c:pt>
                <c:pt idx="1559">
                  <c:v>3.88</c:v>
                </c:pt>
                <c:pt idx="1560">
                  <c:v>3.88</c:v>
                </c:pt>
                <c:pt idx="1561">
                  <c:v>3.88</c:v>
                </c:pt>
                <c:pt idx="1562">
                  <c:v>3.88</c:v>
                </c:pt>
                <c:pt idx="1563">
                  <c:v>3.88</c:v>
                </c:pt>
                <c:pt idx="1564">
                  <c:v>3.88</c:v>
                </c:pt>
                <c:pt idx="1565">
                  <c:v>3.88</c:v>
                </c:pt>
                <c:pt idx="1566">
                  <c:v>3.88</c:v>
                </c:pt>
                <c:pt idx="1567">
                  <c:v>3.89</c:v>
                </c:pt>
                <c:pt idx="1568">
                  <c:v>3.9</c:v>
                </c:pt>
                <c:pt idx="1569">
                  <c:v>3.9</c:v>
                </c:pt>
                <c:pt idx="1570">
                  <c:v>3.9</c:v>
                </c:pt>
                <c:pt idx="1571">
                  <c:v>3.9</c:v>
                </c:pt>
                <c:pt idx="1572">
                  <c:v>3.9</c:v>
                </c:pt>
                <c:pt idx="1573">
                  <c:v>3.9</c:v>
                </c:pt>
                <c:pt idx="1574">
                  <c:v>3.9</c:v>
                </c:pt>
                <c:pt idx="1575">
                  <c:v>3.91</c:v>
                </c:pt>
                <c:pt idx="1576">
                  <c:v>3.91</c:v>
                </c:pt>
                <c:pt idx="1577">
                  <c:v>3.91</c:v>
                </c:pt>
                <c:pt idx="1578">
                  <c:v>3.91</c:v>
                </c:pt>
                <c:pt idx="1579">
                  <c:v>3.91</c:v>
                </c:pt>
                <c:pt idx="1580">
                  <c:v>3.92</c:v>
                </c:pt>
                <c:pt idx="1581">
                  <c:v>3.92</c:v>
                </c:pt>
                <c:pt idx="1582">
                  <c:v>3.92</c:v>
                </c:pt>
                <c:pt idx="1583">
                  <c:v>3.92</c:v>
                </c:pt>
                <c:pt idx="1584">
                  <c:v>3.92</c:v>
                </c:pt>
                <c:pt idx="1585">
                  <c:v>3.92</c:v>
                </c:pt>
                <c:pt idx="1586">
                  <c:v>3.92</c:v>
                </c:pt>
                <c:pt idx="1587">
                  <c:v>3.92</c:v>
                </c:pt>
                <c:pt idx="1588">
                  <c:v>3.92</c:v>
                </c:pt>
                <c:pt idx="1589">
                  <c:v>3.92</c:v>
                </c:pt>
                <c:pt idx="1590">
                  <c:v>3.93</c:v>
                </c:pt>
                <c:pt idx="1591">
                  <c:v>3.93</c:v>
                </c:pt>
                <c:pt idx="1592">
                  <c:v>3.93</c:v>
                </c:pt>
                <c:pt idx="1593">
                  <c:v>3.93</c:v>
                </c:pt>
                <c:pt idx="1594">
                  <c:v>3.93</c:v>
                </c:pt>
                <c:pt idx="1595">
                  <c:v>3.93</c:v>
                </c:pt>
                <c:pt idx="1596">
                  <c:v>3.93</c:v>
                </c:pt>
                <c:pt idx="1597">
                  <c:v>3.93</c:v>
                </c:pt>
                <c:pt idx="1598">
                  <c:v>3.93</c:v>
                </c:pt>
                <c:pt idx="1599">
                  <c:v>3.95</c:v>
                </c:pt>
                <c:pt idx="1600">
                  <c:v>3.95</c:v>
                </c:pt>
                <c:pt idx="1601">
                  <c:v>3.95</c:v>
                </c:pt>
                <c:pt idx="1602">
                  <c:v>3.95</c:v>
                </c:pt>
                <c:pt idx="1603">
                  <c:v>3.95</c:v>
                </c:pt>
                <c:pt idx="1604">
                  <c:v>3.95</c:v>
                </c:pt>
                <c:pt idx="1605">
                  <c:v>3.95</c:v>
                </c:pt>
                <c:pt idx="1606">
                  <c:v>3.95</c:v>
                </c:pt>
                <c:pt idx="1607">
                  <c:v>3.95</c:v>
                </c:pt>
                <c:pt idx="1608">
                  <c:v>3.95</c:v>
                </c:pt>
                <c:pt idx="1609">
                  <c:v>3.95</c:v>
                </c:pt>
                <c:pt idx="1610">
                  <c:v>3.95</c:v>
                </c:pt>
                <c:pt idx="1611">
                  <c:v>3.95</c:v>
                </c:pt>
                <c:pt idx="1612">
                  <c:v>3.95</c:v>
                </c:pt>
                <c:pt idx="1613">
                  <c:v>3.95</c:v>
                </c:pt>
                <c:pt idx="1614">
                  <c:v>3.95</c:v>
                </c:pt>
                <c:pt idx="1615">
                  <c:v>3.95</c:v>
                </c:pt>
                <c:pt idx="1616">
                  <c:v>3.96</c:v>
                </c:pt>
                <c:pt idx="1617">
                  <c:v>3.96</c:v>
                </c:pt>
                <c:pt idx="1618">
                  <c:v>3.96</c:v>
                </c:pt>
                <c:pt idx="1619">
                  <c:v>3.96</c:v>
                </c:pt>
                <c:pt idx="1620">
                  <c:v>3.96</c:v>
                </c:pt>
                <c:pt idx="1621">
                  <c:v>3.96</c:v>
                </c:pt>
                <c:pt idx="1622">
                  <c:v>3.96</c:v>
                </c:pt>
                <c:pt idx="1623">
                  <c:v>3.96</c:v>
                </c:pt>
                <c:pt idx="1624">
                  <c:v>3.96</c:v>
                </c:pt>
                <c:pt idx="1625">
                  <c:v>3.96</c:v>
                </c:pt>
                <c:pt idx="1626">
                  <c:v>3.96</c:v>
                </c:pt>
                <c:pt idx="1627">
                  <c:v>3.96</c:v>
                </c:pt>
                <c:pt idx="1628">
                  <c:v>3.96</c:v>
                </c:pt>
                <c:pt idx="1629">
                  <c:v>3.96</c:v>
                </c:pt>
                <c:pt idx="1630">
                  <c:v>3.97</c:v>
                </c:pt>
                <c:pt idx="1631">
                  <c:v>3.97</c:v>
                </c:pt>
                <c:pt idx="1632">
                  <c:v>3.98</c:v>
                </c:pt>
                <c:pt idx="1633">
                  <c:v>3.98</c:v>
                </c:pt>
                <c:pt idx="1634">
                  <c:v>3.98</c:v>
                </c:pt>
                <c:pt idx="1635">
                  <c:v>3.98</c:v>
                </c:pt>
                <c:pt idx="1636">
                  <c:v>3.98</c:v>
                </c:pt>
                <c:pt idx="1637">
                  <c:v>3.98</c:v>
                </c:pt>
                <c:pt idx="1638">
                  <c:v>3.98</c:v>
                </c:pt>
                <c:pt idx="1639">
                  <c:v>4.0</c:v>
                </c:pt>
                <c:pt idx="1640">
                  <c:v>4.0</c:v>
                </c:pt>
                <c:pt idx="1641">
                  <c:v>4.0</c:v>
                </c:pt>
                <c:pt idx="1642">
                  <c:v>4.0</c:v>
                </c:pt>
                <c:pt idx="1643">
                  <c:v>4.0</c:v>
                </c:pt>
                <c:pt idx="1644">
                  <c:v>4.0</c:v>
                </c:pt>
                <c:pt idx="1645">
                  <c:v>4.0</c:v>
                </c:pt>
                <c:pt idx="1646">
                  <c:v>4.0</c:v>
                </c:pt>
                <c:pt idx="1647">
                  <c:v>4.0</c:v>
                </c:pt>
                <c:pt idx="1648">
                  <c:v>4.0</c:v>
                </c:pt>
                <c:pt idx="1649">
                  <c:v>4.0</c:v>
                </c:pt>
                <c:pt idx="1650">
                  <c:v>4.0</c:v>
                </c:pt>
                <c:pt idx="1651">
                  <c:v>4.0</c:v>
                </c:pt>
                <c:pt idx="1652">
                  <c:v>4.0</c:v>
                </c:pt>
                <c:pt idx="1653">
                  <c:v>4.0</c:v>
                </c:pt>
                <c:pt idx="1654">
                  <c:v>4.0</c:v>
                </c:pt>
                <c:pt idx="1655">
                  <c:v>4.0</c:v>
                </c:pt>
                <c:pt idx="1656">
                  <c:v>4.0</c:v>
                </c:pt>
                <c:pt idx="1657">
                  <c:v>4.0</c:v>
                </c:pt>
                <c:pt idx="1658">
                  <c:v>4.0</c:v>
                </c:pt>
                <c:pt idx="1659">
                  <c:v>4.0</c:v>
                </c:pt>
                <c:pt idx="1660">
                  <c:v>4.0</c:v>
                </c:pt>
                <c:pt idx="1661">
                  <c:v>4.0</c:v>
                </c:pt>
                <c:pt idx="1662">
                  <c:v>4.0</c:v>
                </c:pt>
                <c:pt idx="1663">
                  <c:v>4.0</c:v>
                </c:pt>
                <c:pt idx="1664">
                  <c:v>4.0</c:v>
                </c:pt>
                <c:pt idx="1665">
                  <c:v>4.0</c:v>
                </c:pt>
                <c:pt idx="1666">
                  <c:v>4.0</c:v>
                </c:pt>
                <c:pt idx="1667">
                  <c:v>4.0</c:v>
                </c:pt>
                <c:pt idx="1668">
                  <c:v>4.0</c:v>
                </c:pt>
                <c:pt idx="1669">
                  <c:v>4.0</c:v>
                </c:pt>
                <c:pt idx="1670">
                  <c:v>4.0</c:v>
                </c:pt>
                <c:pt idx="1671">
                  <c:v>4.0</c:v>
                </c:pt>
                <c:pt idx="1672">
                  <c:v>4.0</c:v>
                </c:pt>
                <c:pt idx="1673">
                  <c:v>4.0</c:v>
                </c:pt>
                <c:pt idx="1674">
                  <c:v>4.0</c:v>
                </c:pt>
                <c:pt idx="1675">
                  <c:v>4.0</c:v>
                </c:pt>
                <c:pt idx="1676">
                  <c:v>4.0</c:v>
                </c:pt>
                <c:pt idx="1677">
                  <c:v>4.0</c:v>
                </c:pt>
                <c:pt idx="1678">
                  <c:v>4.0</c:v>
                </c:pt>
                <c:pt idx="1679">
                  <c:v>4.0</c:v>
                </c:pt>
                <c:pt idx="1680">
                  <c:v>4.0</c:v>
                </c:pt>
                <c:pt idx="1681">
                  <c:v>4.0</c:v>
                </c:pt>
                <c:pt idx="1682">
                  <c:v>4.0</c:v>
                </c:pt>
                <c:pt idx="1683">
                  <c:v>4.0</c:v>
                </c:pt>
                <c:pt idx="1684">
                  <c:v>4.0</c:v>
                </c:pt>
                <c:pt idx="1685">
                  <c:v>4.0</c:v>
                </c:pt>
                <c:pt idx="1686">
                  <c:v>4.0</c:v>
                </c:pt>
                <c:pt idx="1687">
                  <c:v>4.0</c:v>
                </c:pt>
                <c:pt idx="1688">
                  <c:v>4.0</c:v>
                </c:pt>
                <c:pt idx="1689">
                  <c:v>4.0</c:v>
                </c:pt>
                <c:pt idx="1690">
                  <c:v>4.0</c:v>
                </c:pt>
                <c:pt idx="1691">
                  <c:v>4.0</c:v>
                </c:pt>
                <c:pt idx="1692">
                  <c:v>4.0</c:v>
                </c:pt>
                <c:pt idx="1693">
                  <c:v>4.0</c:v>
                </c:pt>
                <c:pt idx="1694">
                  <c:v>4.0</c:v>
                </c:pt>
                <c:pt idx="1695">
                  <c:v>4.0</c:v>
                </c:pt>
                <c:pt idx="1696">
                  <c:v>4.0</c:v>
                </c:pt>
                <c:pt idx="1697">
                  <c:v>4.0</c:v>
                </c:pt>
                <c:pt idx="1698">
                  <c:v>4.0</c:v>
                </c:pt>
                <c:pt idx="1699">
                  <c:v>4.0</c:v>
                </c:pt>
                <c:pt idx="1700">
                  <c:v>4.0</c:v>
                </c:pt>
                <c:pt idx="1701">
                  <c:v>4.0</c:v>
                </c:pt>
                <c:pt idx="1702">
                  <c:v>4.0</c:v>
                </c:pt>
                <c:pt idx="1703">
                  <c:v>4.0</c:v>
                </c:pt>
                <c:pt idx="1704">
                  <c:v>4.0</c:v>
                </c:pt>
                <c:pt idx="1705">
                  <c:v>4.0</c:v>
                </c:pt>
                <c:pt idx="1706">
                  <c:v>4.0</c:v>
                </c:pt>
                <c:pt idx="1707">
                  <c:v>4.0</c:v>
                </c:pt>
                <c:pt idx="1708">
                  <c:v>4.0</c:v>
                </c:pt>
                <c:pt idx="1709">
                  <c:v>4.0</c:v>
                </c:pt>
                <c:pt idx="1710">
                  <c:v>4.0</c:v>
                </c:pt>
                <c:pt idx="1711">
                  <c:v>4.0</c:v>
                </c:pt>
                <c:pt idx="1712">
                  <c:v>4.0</c:v>
                </c:pt>
                <c:pt idx="1713">
                  <c:v>4.0</c:v>
                </c:pt>
              </c:numCache>
            </c:numRef>
          </c:xVal>
          <c:yVal>
            <c:numRef>
              <c:f>'Biol 1201 fall 2011'!$B$2:$B$1783</c:f>
              <c:numCache>
                <c:formatCode>General</c:formatCode>
                <c:ptCount val="1782"/>
                <c:pt idx="0">
                  <c:v>0.0</c:v>
                </c:pt>
                <c:pt idx="1">
                  <c:v>2.0</c:v>
                </c:pt>
                <c:pt idx="2">
                  <c:v>0.0</c:v>
                </c:pt>
                <c:pt idx="3">
                  <c:v>2.0</c:v>
                </c:pt>
                <c:pt idx="4">
                  <c:v>0.0</c:v>
                </c:pt>
                <c:pt idx="5">
                  <c:v>1.0</c:v>
                </c:pt>
                <c:pt idx="6">
                  <c:v>1.0</c:v>
                </c:pt>
                <c:pt idx="7">
                  <c:v>0.0</c:v>
                </c:pt>
                <c:pt idx="8">
                  <c:v>0.0</c:v>
                </c:pt>
                <c:pt idx="9">
                  <c:v>0.0</c:v>
                </c:pt>
                <c:pt idx="10">
                  <c:v>2.0</c:v>
                </c:pt>
                <c:pt idx="11">
                  <c:v>0.0</c:v>
                </c:pt>
                <c:pt idx="12">
                  <c:v>0.0</c:v>
                </c:pt>
                <c:pt idx="13">
                  <c:v>0.0</c:v>
                </c:pt>
                <c:pt idx="14">
                  <c:v>0.0</c:v>
                </c:pt>
                <c:pt idx="15">
                  <c:v>1.0</c:v>
                </c:pt>
                <c:pt idx="16">
                  <c:v>2.0</c:v>
                </c:pt>
                <c:pt idx="17">
                  <c:v>2.0</c:v>
                </c:pt>
                <c:pt idx="18">
                  <c:v>0.0</c:v>
                </c:pt>
                <c:pt idx="19">
                  <c:v>0.0</c:v>
                </c:pt>
                <c:pt idx="20">
                  <c:v>0.0</c:v>
                </c:pt>
                <c:pt idx="21">
                  <c:v>0.0</c:v>
                </c:pt>
                <c:pt idx="22">
                  <c:v>1.0</c:v>
                </c:pt>
                <c:pt idx="23">
                  <c:v>0.0</c:v>
                </c:pt>
                <c:pt idx="24">
                  <c:v>3.0</c:v>
                </c:pt>
                <c:pt idx="25">
                  <c:v>2.0</c:v>
                </c:pt>
                <c:pt idx="26">
                  <c:v>0.0</c:v>
                </c:pt>
                <c:pt idx="27">
                  <c:v>0.0</c:v>
                </c:pt>
                <c:pt idx="28">
                  <c:v>3.0</c:v>
                </c:pt>
                <c:pt idx="29">
                  <c:v>2.0</c:v>
                </c:pt>
                <c:pt idx="30">
                  <c:v>2.0</c:v>
                </c:pt>
                <c:pt idx="31">
                  <c:v>1.0</c:v>
                </c:pt>
                <c:pt idx="32">
                  <c:v>2.0</c:v>
                </c:pt>
                <c:pt idx="33">
                  <c:v>0.0</c:v>
                </c:pt>
                <c:pt idx="34">
                  <c:v>1.0</c:v>
                </c:pt>
                <c:pt idx="35">
                  <c:v>0.0</c:v>
                </c:pt>
                <c:pt idx="36">
                  <c:v>0.0</c:v>
                </c:pt>
                <c:pt idx="37">
                  <c:v>3.0</c:v>
                </c:pt>
                <c:pt idx="38">
                  <c:v>2.0</c:v>
                </c:pt>
                <c:pt idx="39">
                  <c:v>0.0</c:v>
                </c:pt>
                <c:pt idx="40">
                  <c:v>1.0</c:v>
                </c:pt>
                <c:pt idx="41">
                  <c:v>3.0</c:v>
                </c:pt>
                <c:pt idx="42">
                  <c:v>1.0</c:v>
                </c:pt>
                <c:pt idx="43">
                  <c:v>2.0</c:v>
                </c:pt>
                <c:pt idx="44">
                  <c:v>1.0</c:v>
                </c:pt>
                <c:pt idx="45">
                  <c:v>2.0</c:v>
                </c:pt>
                <c:pt idx="46">
                  <c:v>0.0</c:v>
                </c:pt>
                <c:pt idx="47">
                  <c:v>0.0</c:v>
                </c:pt>
                <c:pt idx="48">
                  <c:v>0.0</c:v>
                </c:pt>
                <c:pt idx="49">
                  <c:v>2.0</c:v>
                </c:pt>
                <c:pt idx="50">
                  <c:v>1.0</c:v>
                </c:pt>
                <c:pt idx="51">
                  <c:v>0.0</c:v>
                </c:pt>
                <c:pt idx="52">
                  <c:v>0.0</c:v>
                </c:pt>
                <c:pt idx="53">
                  <c:v>0.0</c:v>
                </c:pt>
                <c:pt idx="54">
                  <c:v>3.0</c:v>
                </c:pt>
                <c:pt idx="55">
                  <c:v>2.0</c:v>
                </c:pt>
                <c:pt idx="56">
                  <c:v>0.0</c:v>
                </c:pt>
                <c:pt idx="57">
                  <c:v>0.0</c:v>
                </c:pt>
                <c:pt idx="58">
                  <c:v>0.0</c:v>
                </c:pt>
                <c:pt idx="59">
                  <c:v>0.0</c:v>
                </c:pt>
                <c:pt idx="60">
                  <c:v>3.0</c:v>
                </c:pt>
                <c:pt idx="61">
                  <c:v>3.0</c:v>
                </c:pt>
                <c:pt idx="62">
                  <c:v>1.0</c:v>
                </c:pt>
                <c:pt idx="63">
                  <c:v>0.0</c:v>
                </c:pt>
                <c:pt idx="64">
                  <c:v>0.0</c:v>
                </c:pt>
                <c:pt idx="65">
                  <c:v>4.0</c:v>
                </c:pt>
                <c:pt idx="66">
                  <c:v>2.0</c:v>
                </c:pt>
                <c:pt idx="67">
                  <c:v>2.0</c:v>
                </c:pt>
                <c:pt idx="68">
                  <c:v>0.0</c:v>
                </c:pt>
                <c:pt idx="69">
                  <c:v>0.0</c:v>
                </c:pt>
                <c:pt idx="70">
                  <c:v>0.0</c:v>
                </c:pt>
                <c:pt idx="71">
                  <c:v>0.0</c:v>
                </c:pt>
                <c:pt idx="72">
                  <c:v>0.0</c:v>
                </c:pt>
                <c:pt idx="73">
                  <c:v>0.0</c:v>
                </c:pt>
                <c:pt idx="74">
                  <c:v>0.0</c:v>
                </c:pt>
                <c:pt idx="75">
                  <c:v>2.0</c:v>
                </c:pt>
                <c:pt idx="76">
                  <c:v>3.0</c:v>
                </c:pt>
                <c:pt idx="77">
                  <c:v>1.0</c:v>
                </c:pt>
                <c:pt idx="78">
                  <c:v>1.0</c:v>
                </c:pt>
                <c:pt idx="79">
                  <c:v>3.0</c:v>
                </c:pt>
                <c:pt idx="80">
                  <c:v>0.0</c:v>
                </c:pt>
                <c:pt idx="81">
                  <c:v>0.0</c:v>
                </c:pt>
                <c:pt idx="82">
                  <c:v>1.0</c:v>
                </c:pt>
                <c:pt idx="83">
                  <c:v>2.0</c:v>
                </c:pt>
                <c:pt idx="84">
                  <c:v>2.0</c:v>
                </c:pt>
                <c:pt idx="85">
                  <c:v>0.0</c:v>
                </c:pt>
                <c:pt idx="86">
                  <c:v>3.0</c:v>
                </c:pt>
                <c:pt idx="87">
                  <c:v>0.0</c:v>
                </c:pt>
                <c:pt idx="88">
                  <c:v>2.0</c:v>
                </c:pt>
                <c:pt idx="89">
                  <c:v>2.0</c:v>
                </c:pt>
                <c:pt idx="90">
                  <c:v>0.0</c:v>
                </c:pt>
                <c:pt idx="91">
                  <c:v>0.0</c:v>
                </c:pt>
                <c:pt idx="92">
                  <c:v>1.0</c:v>
                </c:pt>
                <c:pt idx="93">
                  <c:v>0.0</c:v>
                </c:pt>
                <c:pt idx="94">
                  <c:v>1.0</c:v>
                </c:pt>
                <c:pt idx="95">
                  <c:v>1.0</c:v>
                </c:pt>
                <c:pt idx="96">
                  <c:v>0.0</c:v>
                </c:pt>
                <c:pt idx="97">
                  <c:v>1.0</c:v>
                </c:pt>
                <c:pt idx="98">
                  <c:v>0.0</c:v>
                </c:pt>
                <c:pt idx="99">
                  <c:v>1.0</c:v>
                </c:pt>
                <c:pt idx="100">
                  <c:v>0.0</c:v>
                </c:pt>
                <c:pt idx="101">
                  <c:v>0.0</c:v>
                </c:pt>
                <c:pt idx="102">
                  <c:v>0.0</c:v>
                </c:pt>
                <c:pt idx="103">
                  <c:v>2.0</c:v>
                </c:pt>
                <c:pt idx="104">
                  <c:v>1.0</c:v>
                </c:pt>
                <c:pt idx="105">
                  <c:v>0.0</c:v>
                </c:pt>
                <c:pt idx="106">
                  <c:v>2.0</c:v>
                </c:pt>
                <c:pt idx="107">
                  <c:v>0.0</c:v>
                </c:pt>
                <c:pt idx="108">
                  <c:v>3.0</c:v>
                </c:pt>
                <c:pt idx="109">
                  <c:v>0.0</c:v>
                </c:pt>
                <c:pt idx="110">
                  <c:v>1.0</c:v>
                </c:pt>
                <c:pt idx="111">
                  <c:v>2.0</c:v>
                </c:pt>
                <c:pt idx="112">
                  <c:v>2.0</c:v>
                </c:pt>
                <c:pt idx="113">
                  <c:v>2.0</c:v>
                </c:pt>
                <c:pt idx="114">
                  <c:v>1.0</c:v>
                </c:pt>
                <c:pt idx="115">
                  <c:v>2.0</c:v>
                </c:pt>
                <c:pt idx="116">
                  <c:v>2.0</c:v>
                </c:pt>
                <c:pt idx="117">
                  <c:v>2.0</c:v>
                </c:pt>
                <c:pt idx="118">
                  <c:v>4.0</c:v>
                </c:pt>
                <c:pt idx="119">
                  <c:v>1.0</c:v>
                </c:pt>
                <c:pt idx="120">
                  <c:v>2.0</c:v>
                </c:pt>
                <c:pt idx="121">
                  <c:v>0.0</c:v>
                </c:pt>
                <c:pt idx="122">
                  <c:v>0.0</c:v>
                </c:pt>
                <c:pt idx="123">
                  <c:v>2.0</c:v>
                </c:pt>
                <c:pt idx="124">
                  <c:v>0.0</c:v>
                </c:pt>
                <c:pt idx="125">
                  <c:v>0.0</c:v>
                </c:pt>
                <c:pt idx="126">
                  <c:v>2.0</c:v>
                </c:pt>
                <c:pt idx="127">
                  <c:v>1.0</c:v>
                </c:pt>
                <c:pt idx="128">
                  <c:v>0.0</c:v>
                </c:pt>
                <c:pt idx="129">
                  <c:v>0.0</c:v>
                </c:pt>
                <c:pt idx="130">
                  <c:v>0.0</c:v>
                </c:pt>
                <c:pt idx="131">
                  <c:v>2.0</c:v>
                </c:pt>
                <c:pt idx="132">
                  <c:v>1.0</c:v>
                </c:pt>
                <c:pt idx="133">
                  <c:v>0.0</c:v>
                </c:pt>
                <c:pt idx="134">
                  <c:v>1.0</c:v>
                </c:pt>
                <c:pt idx="135">
                  <c:v>0.0</c:v>
                </c:pt>
                <c:pt idx="136">
                  <c:v>2.0</c:v>
                </c:pt>
                <c:pt idx="137">
                  <c:v>1.0</c:v>
                </c:pt>
                <c:pt idx="138">
                  <c:v>0.0</c:v>
                </c:pt>
                <c:pt idx="139">
                  <c:v>3.0</c:v>
                </c:pt>
                <c:pt idx="140">
                  <c:v>0.0</c:v>
                </c:pt>
                <c:pt idx="141">
                  <c:v>0.0</c:v>
                </c:pt>
                <c:pt idx="142">
                  <c:v>0.0</c:v>
                </c:pt>
                <c:pt idx="143">
                  <c:v>0.0</c:v>
                </c:pt>
                <c:pt idx="144">
                  <c:v>2.0</c:v>
                </c:pt>
                <c:pt idx="145">
                  <c:v>2.0</c:v>
                </c:pt>
                <c:pt idx="146">
                  <c:v>2.0</c:v>
                </c:pt>
                <c:pt idx="147">
                  <c:v>2.0</c:v>
                </c:pt>
                <c:pt idx="148">
                  <c:v>4.0</c:v>
                </c:pt>
                <c:pt idx="149">
                  <c:v>0.0</c:v>
                </c:pt>
                <c:pt idx="150">
                  <c:v>0.0</c:v>
                </c:pt>
                <c:pt idx="151">
                  <c:v>2.0</c:v>
                </c:pt>
                <c:pt idx="152">
                  <c:v>1.0</c:v>
                </c:pt>
                <c:pt idx="153">
                  <c:v>0.0</c:v>
                </c:pt>
                <c:pt idx="154">
                  <c:v>1.0</c:v>
                </c:pt>
                <c:pt idx="155">
                  <c:v>2.0</c:v>
                </c:pt>
                <c:pt idx="156">
                  <c:v>1.0</c:v>
                </c:pt>
                <c:pt idx="157">
                  <c:v>0.0</c:v>
                </c:pt>
                <c:pt idx="158">
                  <c:v>0.0</c:v>
                </c:pt>
                <c:pt idx="159">
                  <c:v>3.0</c:v>
                </c:pt>
                <c:pt idx="160">
                  <c:v>3.0</c:v>
                </c:pt>
                <c:pt idx="161">
                  <c:v>3.0</c:v>
                </c:pt>
                <c:pt idx="162">
                  <c:v>1.0</c:v>
                </c:pt>
                <c:pt idx="163">
                  <c:v>2.0</c:v>
                </c:pt>
                <c:pt idx="164">
                  <c:v>0.0</c:v>
                </c:pt>
                <c:pt idx="165">
                  <c:v>2.0</c:v>
                </c:pt>
                <c:pt idx="166">
                  <c:v>1.0</c:v>
                </c:pt>
                <c:pt idx="167">
                  <c:v>2.0</c:v>
                </c:pt>
                <c:pt idx="168">
                  <c:v>0.0</c:v>
                </c:pt>
                <c:pt idx="169">
                  <c:v>0.0</c:v>
                </c:pt>
                <c:pt idx="170">
                  <c:v>1.0</c:v>
                </c:pt>
                <c:pt idx="171">
                  <c:v>2.0</c:v>
                </c:pt>
                <c:pt idx="172">
                  <c:v>1.0</c:v>
                </c:pt>
                <c:pt idx="173">
                  <c:v>2.0</c:v>
                </c:pt>
                <c:pt idx="174">
                  <c:v>0.0</c:v>
                </c:pt>
                <c:pt idx="175">
                  <c:v>3.0</c:v>
                </c:pt>
                <c:pt idx="176">
                  <c:v>0.0</c:v>
                </c:pt>
                <c:pt idx="177">
                  <c:v>0.0</c:v>
                </c:pt>
                <c:pt idx="178">
                  <c:v>2.0</c:v>
                </c:pt>
                <c:pt idx="179">
                  <c:v>1.0</c:v>
                </c:pt>
                <c:pt idx="180">
                  <c:v>3.0</c:v>
                </c:pt>
                <c:pt idx="181">
                  <c:v>0.0</c:v>
                </c:pt>
                <c:pt idx="182">
                  <c:v>2.0</c:v>
                </c:pt>
                <c:pt idx="183">
                  <c:v>0.0</c:v>
                </c:pt>
                <c:pt idx="184">
                  <c:v>2.0</c:v>
                </c:pt>
                <c:pt idx="185">
                  <c:v>3.0</c:v>
                </c:pt>
                <c:pt idx="186">
                  <c:v>0.0</c:v>
                </c:pt>
                <c:pt idx="187">
                  <c:v>3.0</c:v>
                </c:pt>
                <c:pt idx="188">
                  <c:v>0.0</c:v>
                </c:pt>
                <c:pt idx="189">
                  <c:v>2.0</c:v>
                </c:pt>
                <c:pt idx="190">
                  <c:v>1.0</c:v>
                </c:pt>
                <c:pt idx="191">
                  <c:v>3.0</c:v>
                </c:pt>
                <c:pt idx="192">
                  <c:v>0.0</c:v>
                </c:pt>
                <c:pt idx="193">
                  <c:v>3.0</c:v>
                </c:pt>
                <c:pt idx="194">
                  <c:v>2.0</c:v>
                </c:pt>
                <c:pt idx="195">
                  <c:v>3.0</c:v>
                </c:pt>
                <c:pt idx="196">
                  <c:v>2.0</c:v>
                </c:pt>
                <c:pt idx="197">
                  <c:v>2.0</c:v>
                </c:pt>
                <c:pt idx="198">
                  <c:v>2.0</c:v>
                </c:pt>
                <c:pt idx="199">
                  <c:v>0.0</c:v>
                </c:pt>
                <c:pt idx="200">
                  <c:v>0.0</c:v>
                </c:pt>
                <c:pt idx="201">
                  <c:v>0.0</c:v>
                </c:pt>
                <c:pt idx="202">
                  <c:v>2.0</c:v>
                </c:pt>
                <c:pt idx="203">
                  <c:v>4.0</c:v>
                </c:pt>
                <c:pt idx="204">
                  <c:v>0.0</c:v>
                </c:pt>
                <c:pt idx="205">
                  <c:v>0.0</c:v>
                </c:pt>
                <c:pt idx="206">
                  <c:v>2.0</c:v>
                </c:pt>
                <c:pt idx="207">
                  <c:v>3.0</c:v>
                </c:pt>
                <c:pt idx="208">
                  <c:v>0.0</c:v>
                </c:pt>
                <c:pt idx="209">
                  <c:v>2.0</c:v>
                </c:pt>
                <c:pt idx="210">
                  <c:v>3.0</c:v>
                </c:pt>
                <c:pt idx="211">
                  <c:v>3.0</c:v>
                </c:pt>
                <c:pt idx="212">
                  <c:v>2.0</c:v>
                </c:pt>
                <c:pt idx="213">
                  <c:v>2.0</c:v>
                </c:pt>
                <c:pt idx="214">
                  <c:v>2.0</c:v>
                </c:pt>
                <c:pt idx="215">
                  <c:v>1.0</c:v>
                </c:pt>
                <c:pt idx="216">
                  <c:v>2.0</c:v>
                </c:pt>
                <c:pt idx="217">
                  <c:v>1.0</c:v>
                </c:pt>
                <c:pt idx="218">
                  <c:v>2.0</c:v>
                </c:pt>
                <c:pt idx="219">
                  <c:v>0.0</c:v>
                </c:pt>
                <c:pt idx="220">
                  <c:v>4.0</c:v>
                </c:pt>
                <c:pt idx="221">
                  <c:v>2.0</c:v>
                </c:pt>
                <c:pt idx="222">
                  <c:v>0.0</c:v>
                </c:pt>
                <c:pt idx="223">
                  <c:v>1.0</c:v>
                </c:pt>
                <c:pt idx="224">
                  <c:v>0.0</c:v>
                </c:pt>
                <c:pt idx="225">
                  <c:v>0.0</c:v>
                </c:pt>
                <c:pt idx="226">
                  <c:v>2.0</c:v>
                </c:pt>
                <c:pt idx="227">
                  <c:v>3.0</c:v>
                </c:pt>
                <c:pt idx="228">
                  <c:v>0.0</c:v>
                </c:pt>
                <c:pt idx="229">
                  <c:v>0.0</c:v>
                </c:pt>
                <c:pt idx="230">
                  <c:v>3.0</c:v>
                </c:pt>
                <c:pt idx="231">
                  <c:v>0.0</c:v>
                </c:pt>
                <c:pt idx="232">
                  <c:v>0.0</c:v>
                </c:pt>
                <c:pt idx="233">
                  <c:v>0.0</c:v>
                </c:pt>
                <c:pt idx="234">
                  <c:v>0.0</c:v>
                </c:pt>
                <c:pt idx="235">
                  <c:v>0.0</c:v>
                </c:pt>
                <c:pt idx="236">
                  <c:v>1.0</c:v>
                </c:pt>
                <c:pt idx="237">
                  <c:v>2.0</c:v>
                </c:pt>
                <c:pt idx="238">
                  <c:v>0.0</c:v>
                </c:pt>
                <c:pt idx="239">
                  <c:v>0.0</c:v>
                </c:pt>
                <c:pt idx="240">
                  <c:v>0.0</c:v>
                </c:pt>
                <c:pt idx="241">
                  <c:v>3.0</c:v>
                </c:pt>
                <c:pt idx="242">
                  <c:v>3.0</c:v>
                </c:pt>
                <c:pt idx="243">
                  <c:v>1.0</c:v>
                </c:pt>
                <c:pt idx="244">
                  <c:v>2.0</c:v>
                </c:pt>
                <c:pt idx="245">
                  <c:v>0.0</c:v>
                </c:pt>
                <c:pt idx="246">
                  <c:v>0.0</c:v>
                </c:pt>
                <c:pt idx="247">
                  <c:v>2.0</c:v>
                </c:pt>
                <c:pt idx="248">
                  <c:v>1.0</c:v>
                </c:pt>
                <c:pt idx="249">
                  <c:v>0.0</c:v>
                </c:pt>
                <c:pt idx="250">
                  <c:v>0.0</c:v>
                </c:pt>
                <c:pt idx="251">
                  <c:v>3.0</c:v>
                </c:pt>
                <c:pt idx="252">
                  <c:v>0.0</c:v>
                </c:pt>
                <c:pt idx="253">
                  <c:v>0.0</c:v>
                </c:pt>
                <c:pt idx="254">
                  <c:v>1.0</c:v>
                </c:pt>
                <c:pt idx="255">
                  <c:v>0.0</c:v>
                </c:pt>
                <c:pt idx="256">
                  <c:v>1.0</c:v>
                </c:pt>
                <c:pt idx="257">
                  <c:v>2.0</c:v>
                </c:pt>
                <c:pt idx="258">
                  <c:v>2.0</c:v>
                </c:pt>
                <c:pt idx="259">
                  <c:v>2.0</c:v>
                </c:pt>
                <c:pt idx="260">
                  <c:v>4.0</c:v>
                </c:pt>
                <c:pt idx="261">
                  <c:v>1.0</c:v>
                </c:pt>
                <c:pt idx="262">
                  <c:v>2.0</c:v>
                </c:pt>
                <c:pt idx="263">
                  <c:v>2.0</c:v>
                </c:pt>
                <c:pt idx="264">
                  <c:v>0.0</c:v>
                </c:pt>
                <c:pt idx="265">
                  <c:v>2.0</c:v>
                </c:pt>
                <c:pt idx="266">
                  <c:v>1.0</c:v>
                </c:pt>
                <c:pt idx="267">
                  <c:v>0.0</c:v>
                </c:pt>
                <c:pt idx="268">
                  <c:v>0.0</c:v>
                </c:pt>
                <c:pt idx="269">
                  <c:v>3.0</c:v>
                </c:pt>
                <c:pt idx="270">
                  <c:v>0.0</c:v>
                </c:pt>
                <c:pt idx="271">
                  <c:v>0.0</c:v>
                </c:pt>
                <c:pt idx="272">
                  <c:v>0.0</c:v>
                </c:pt>
                <c:pt idx="273">
                  <c:v>0.0</c:v>
                </c:pt>
                <c:pt idx="274">
                  <c:v>3.0</c:v>
                </c:pt>
                <c:pt idx="275">
                  <c:v>2.0</c:v>
                </c:pt>
                <c:pt idx="276">
                  <c:v>3.0</c:v>
                </c:pt>
                <c:pt idx="277">
                  <c:v>0.0</c:v>
                </c:pt>
                <c:pt idx="278">
                  <c:v>2.0</c:v>
                </c:pt>
                <c:pt idx="279">
                  <c:v>3.0</c:v>
                </c:pt>
                <c:pt idx="280">
                  <c:v>0.0</c:v>
                </c:pt>
                <c:pt idx="281">
                  <c:v>2.0</c:v>
                </c:pt>
                <c:pt idx="282">
                  <c:v>2.0</c:v>
                </c:pt>
                <c:pt idx="283">
                  <c:v>0.0</c:v>
                </c:pt>
                <c:pt idx="284">
                  <c:v>2.0</c:v>
                </c:pt>
                <c:pt idx="285">
                  <c:v>2.0</c:v>
                </c:pt>
                <c:pt idx="286">
                  <c:v>0.0</c:v>
                </c:pt>
                <c:pt idx="287">
                  <c:v>1.0</c:v>
                </c:pt>
                <c:pt idx="288">
                  <c:v>0.0</c:v>
                </c:pt>
                <c:pt idx="289">
                  <c:v>0.0</c:v>
                </c:pt>
                <c:pt idx="290">
                  <c:v>2.0</c:v>
                </c:pt>
                <c:pt idx="291">
                  <c:v>0.0</c:v>
                </c:pt>
                <c:pt idx="292">
                  <c:v>3.0</c:v>
                </c:pt>
                <c:pt idx="293">
                  <c:v>2.0</c:v>
                </c:pt>
                <c:pt idx="294">
                  <c:v>2.0</c:v>
                </c:pt>
                <c:pt idx="295">
                  <c:v>0.0</c:v>
                </c:pt>
                <c:pt idx="296">
                  <c:v>2.0</c:v>
                </c:pt>
                <c:pt idx="297">
                  <c:v>0.0</c:v>
                </c:pt>
                <c:pt idx="298">
                  <c:v>1.0</c:v>
                </c:pt>
                <c:pt idx="299">
                  <c:v>2.0</c:v>
                </c:pt>
                <c:pt idx="300">
                  <c:v>2.0</c:v>
                </c:pt>
                <c:pt idx="301">
                  <c:v>0.0</c:v>
                </c:pt>
                <c:pt idx="302">
                  <c:v>2.0</c:v>
                </c:pt>
                <c:pt idx="303">
                  <c:v>3.0</c:v>
                </c:pt>
                <c:pt idx="304">
                  <c:v>0.0</c:v>
                </c:pt>
                <c:pt idx="305">
                  <c:v>3.0</c:v>
                </c:pt>
                <c:pt idx="306">
                  <c:v>0.0</c:v>
                </c:pt>
                <c:pt idx="307">
                  <c:v>0.0</c:v>
                </c:pt>
                <c:pt idx="308">
                  <c:v>2.0</c:v>
                </c:pt>
                <c:pt idx="309">
                  <c:v>0.0</c:v>
                </c:pt>
                <c:pt idx="310">
                  <c:v>1.0</c:v>
                </c:pt>
                <c:pt idx="311">
                  <c:v>0.0</c:v>
                </c:pt>
                <c:pt idx="312">
                  <c:v>4.0</c:v>
                </c:pt>
                <c:pt idx="313">
                  <c:v>1.0</c:v>
                </c:pt>
                <c:pt idx="314">
                  <c:v>2.0</c:v>
                </c:pt>
                <c:pt idx="315">
                  <c:v>2.0</c:v>
                </c:pt>
                <c:pt idx="316">
                  <c:v>1.0</c:v>
                </c:pt>
                <c:pt idx="317">
                  <c:v>2.0</c:v>
                </c:pt>
                <c:pt idx="318">
                  <c:v>3.0</c:v>
                </c:pt>
                <c:pt idx="319">
                  <c:v>4.0</c:v>
                </c:pt>
                <c:pt idx="320">
                  <c:v>4.0</c:v>
                </c:pt>
                <c:pt idx="321">
                  <c:v>0.0</c:v>
                </c:pt>
                <c:pt idx="322">
                  <c:v>2.0</c:v>
                </c:pt>
                <c:pt idx="323">
                  <c:v>0.0</c:v>
                </c:pt>
                <c:pt idx="324">
                  <c:v>0.0</c:v>
                </c:pt>
                <c:pt idx="325">
                  <c:v>2.0</c:v>
                </c:pt>
                <c:pt idx="326">
                  <c:v>2.0</c:v>
                </c:pt>
                <c:pt idx="327">
                  <c:v>0.0</c:v>
                </c:pt>
                <c:pt idx="328">
                  <c:v>3.0</c:v>
                </c:pt>
                <c:pt idx="329">
                  <c:v>0.0</c:v>
                </c:pt>
                <c:pt idx="330">
                  <c:v>3.0</c:v>
                </c:pt>
                <c:pt idx="331">
                  <c:v>0.0</c:v>
                </c:pt>
                <c:pt idx="332">
                  <c:v>1.0</c:v>
                </c:pt>
                <c:pt idx="333">
                  <c:v>2.0</c:v>
                </c:pt>
                <c:pt idx="334">
                  <c:v>3.0</c:v>
                </c:pt>
                <c:pt idx="335">
                  <c:v>3.0</c:v>
                </c:pt>
                <c:pt idx="336">
                  <c:v>3.0</c:v>
                </c:pt>
                <c:pt idx="337">
                  <c:v>4.0</c:v>
                </c:pt>
                <c:pt idx="338">
                  <c:v>3.0</c:v>
                </c:pt>
                <c:pt idx="339">
                  <c:v>3.0</c:v>
                </c:pt>
                <c:pt idx="340">
                  <c:v>4.0</c:v>
                </c:pt>
                <c:pt idx="341">
                  <c:v>3.0</c:v>
                </c:pt>
                <c:pt idx="342">
                  <c:v>0.0</c:v>
                </c:pt>
                <c:pt idx="343">
                  <c:v>2.0</c:v>
                </c:pt>
                <c:pt idx="344">
                  <c:v>0.0</c:v>
                </c:pt>
                <c:pt idx="345">
                  <c:v>2.0</c:v>
                </c:pt>
                <c:pt idx="346">
                  <c:v>2.0</c:v>
                </c:pt>
                <c:pt idx="347">
                  <c:v>0.0</c:v>
                </c:pt>
                <c:pt idx="348">
                  <c:v>2.0</c:v>
                </c:pt>
                <c:pt idx="349">
                  <c:v>0.0</c:v>
                </c:pt>
                <c:pt idx="350">
                  <c:v>1.0</c:v>
                </c:pt>
                <c:pt idx="351">
                  <c:v>3.0</c:v>
                </c:pt>
                <c:pt idx="352">
                  <c:v>0.0</c:v>
                </c:pt>
                <c:pt idx="353">
                  <c:v>2.0</c:v>
                </c:pt>
                <c:pt idx="354">
                  <c:v>2.0</c:v>
                </c:pt>
                <c:pt idx="355">
                  <c:v>3.0</c:v>
                </c:pt>
                <c:pt idx="356">
                  <c:v>2.0</c:v>
                </c:pt>
                <c:pt idx="357">
                  <c:v>3.0</c:v>
                </c:pt>
                <c:pt idx="358">
                  <c:v>1.0</c:v>
                </c:pt>
                <c:pt idx="359">
                  <c:v>1.0</c:v>
                </c:pt>
                <c:pt idx="360">
                  <c:v>0.0</c:v>
                </c:pt>
                <c:pt idx="361">
                  <c:v>1.0</c:v>
                </c:pt>
                <c:pt idx="362">
                  <c:v>1.0</c:v>
                </c:pt>
                <c:pt idx="363">
                  <c:v>0.0</c:v>
                </c:pt>
                <c:pt idx="364">
                  <c:v>0.0</c:v>
                </c:pt>
                <c:pt idx="365">
                  <c:v>0.0</c:v>
                </c:pt>
                <c:pt idx="366">
                  <c:v>0.0</c:v>
                </c:pt>
                <c:pt idx="367">
                  <c:v>3.0</c:v>
                </c:pt>
                <c:pt idx="368">
                  <c:v>1.0</c:v>
                </c:pt>
                <c:pt idx="369">
                  <c:v>0.0</c:v>
                </c:pt>
                <c:pt idx="370">
                  <c:v>2.0</c:v>
                </c:pt>
                <c:pt idx="371">
                  <c:v>1.0</c:v>
                </c:pt>
                <c:pt idx="372">
                  <c:v>2.0</c:v>
                </c:pt>
                <c:pt idx="373">
                  <c:v>1.0</c:v>
                </c:pt>
                <c:pt idx="374">
                  <c:v>0.0</c:v>
                </c:pt>
                <c:pt idx="375">
                  <c:v>3.0</c:v>
                </c:pt>
                <c:pt idx="376">
                  <c:v>4.0</c:v>
                </c:pt>
                <c:pt idx="377">
                  <c:v>2.0</c:v>
                </c:pt>
                <c:pt idx="378">
                  <c:v>2.0</c:v>
                </c:pt>
                <c:pt idx="379">
                  <c:v>0.0</c:v>
                </c:pt>
                <c:pt idx="380">
                  <c:v>4.0</c:v>
                </c:pt>
                <c:pt idx="381">
                  <c:v>2.0</c:v>
                </c:pt>
                <c:pt idx="382">
                  <c:v>0.0</c:v>
                </c:pt>
                <c:pt idx="383">
                  <c:v>0.0</c:v>
                </c:pt>
                <c:pt idx="384">
                  <c:v>2.0</c:v>
                </c:pt>
                <c:pt idx="385">
                  <c:v>0.0</c:v>
                </c:pt>
                <c:pt idx="386">
                  <c:v>4.0</c:v>
                </c:pt>
                <c:pt idx="387">
                  <c:v>0.0</c:v>
                </c:pt>
                <c:pt idx="388">
                  <c:v>2.0</c:v>
                </c:pt>
                <c:pt idx="389">
                  <c:v>0.0</c:v>
                </c:pt>
                <c:pt idx="390">
                  <c:v>0.0</c:v>
                </c:pt>
                <c:pt idx="391">
                  <c:v>0.0</c:v>
                </c:pt>
                <c:pt idx="392">
                  <c:v>2.0</c:v>
                </c:pt>
                <c:pt idx="393">
                  <c:v>1.0</c:v>
                </c:pt>
                <c:pt idx="394">
                  <c:v>0.0</c:v>
                </c:pt>
                <c:pt idx="395">
                  <c:v>2.0</c:v>
                </c:pt>
                <c:pt idx="396">
                  <c:v>0.0</c:v>
                </c:pt>
                <c:pt idx="397">
                  <c:v>0.0</c:v>
                </c:pt>
                <c:pt idx="398">
                  <c:v>3.0</c:v>
                </c:pt>
                <c:pt idx="399">
                  <c:v>0.0</c:v>
                </c:pt>
                <c:pt idx="400">
                  <c:v>2.0</c:v>
                </c:pt>
                <c:pt idx="401">
                  <c:v>2.0</c:v>
                </c:pt>
                <c:pt idx="402">
                  <c:v>2.0</c:v>
                </c:pt>
                <c:pt idx="403">
                  <c:v>0.0</c:v>
                </c:pt>
                <c:pt idx="404">
                  <c:v>2.0</c:v>
                </c:pt>
                <c:pt idx="405">
                  <c:v>0.0</c:v>
                </c:pt>
                <c:pt idx="406">
                  <c:v>1.0</c:v>
                </c:pt>
                <c:pt idx="407">
                  <c:v>1.0</c:v>
                </c:pt>
                <c:pt idx="408">
                  <c:v>1.0</c:v>
                </c:pt>
                <c:pt idx="409">
                  <c:v>2.0</c:v>
                </c:pt>
                <c:pt idx="410">
                  <c:v>2.0</c:v>
                </c:pt>
                <c:pt idx="411">
                  <c:v>0.0</c:v>
                </c:pt>
                <c:pt idx="412">
                  <c:v>3.0</c:v>
                </c:pt>
                <c:pt idx="413">
                  <c:v>3.0</c:v>
                </c:pt>
                <c:pt idx="414">
                  <c:v>3.0</c:v>
                </c:pt>
                <c:pt idx="415">
                  <c:v>3.0</c:v>
                </c:pt>
                <c:pt idx="416">
                  <c:v>2.0</c:v>
                </c:pt>
                <c:pt idx="417">
                  <c:v>1.0</c:v>
                </c:pt>
                <c:pt idx="418">
                  <c:v>3.0</c:v>
                </c:pt>
                <c:pt idx="419">
                  <c:v>2.0</c:v>
                </c:pt>
                <c:pt idx="420">
                  <c:v>3.0</c:v>
                </c:pt>
                <c:pt idx="421">
                  <c:v>2.0</c:v>
                </c:pt>
                <c:pt idx="422">
                  <c:v>2.0</c:v>
                </c:pt>
                <c:pt idx="423">
                  <c:v>2.0</c:v>
                </c:pt>
                <c:pt idx="424">
                  <c:v>3.0</c:v>
                </c:pt>
                <c:pt idx="425">
                  <c:v>3.0</c:v>
                </c:pt>
                <c:pt idx="426">
                  <c:v>0.0</c:v>
                </c:pt>
                <c:pt idx="427">
                  <c:v>3.0</c:v>
                </c:pt>
                <c:pt idx="428">
                  <c:v>2.0</c:v>
                </c:pt>
                <c:pt idx="429">
                  <c:v>4.0</c:v>
                </c:pt>
                <c:pt idx="430">
                  <c:v>2.0</c:v>
                </c:pt>
                <c:pt idx="431">
                  <c:v>3.0</c:v>
                </c:pt>
                <c:pt idx="432">
                  <c:v>3.0</c:v>
                </c:pt>
                <c:pt idx="433">
                  <c:v>2.0</c:v>
                </c:pt>
                <c:pt idx="434">
                  <c:v>1.0</c:v>
                </c:pt>
                <c:pt idx="435">
                  <c:v>1.0</c:v>
                </c:pt>
                <c:pt idx="436">
                  <c:v>2.0</c:v>
                </c:pt>
                <c:pt idx="437">
                  <c:v>4.0</c:v>
                </c:pt>
                <c:pt idx="438">
                  <c:v>3.0</c:v>
                </c:pt>
                <c:pt idx="439">
                  <c:v>4.0</c:v>
                </c:pt>
                <c:pt idx="440">
                  <c:v>3.0</c:v>
                </c:pt>
                <c:pt idx="441">
                  <c:v>0.0</c:v>
                </c:pt>
                <c:pt idx="442">
                  <c:v>2.0</c:v>
                </c:pt>
                <c:pt idx="443">
                  <c:v>0.0</c:v>
                </c:pt>
                <c:pt idx="444">
                  <c:v>0.0</c:v>
                </c:pt>
                <c:pt idx="445">
                  <c:v>3.0</c:v>
                </c:pt>
                <c:pt idx="446">
                  <c:v>0.0</c:v>
                </c:pt>
                <c:pt idx="447">
                  <c:v>0.0</c:v>
                </c:pt>
                <c:pt idx="448">
                  <c:v>3.0</c:v>
                </c:pt>
                <c:pt idx="449">
                  <c:v>1.0</c:v>
                </c:pt>
                <c:pt idx="450">
                  <c:v>2.0</c:v>
                </c:pt>
                <c:pt idx="451">
                  <c:v>2.0</c:v>
                </c:pt>
                <c:pt idx="452">
                  <c:v>2.0</c:v>
                </c:pt>
                <c:pt idx="453">
                  <c:v>0.0</c:v>
                </c:pt>
                <c:pt idx="454">
                  <c:v>3.0</c:v>
                </c:pt>
                <c:pt idx="455">
                  <c:v>0.0</c:v>
                </c:pt>
                <c:pt idx="456">
                  <c:v>2.0</c:v>
                </c:pt>
                <c:pt idx="457">
                  <c:v>0.0</c:v>
                </c:pt>
                <c:pt idx="458">
                  <c:v>1.0</c:v>
                </c:pt>
                <c:pt idx="459">
                  <c:v>0.0</c:v>
                </c:pt>
                <c:pt idx="460">
                  <c:v>2.0</c:v>
                </c:pt>
                <c:pt idx="461">
                  <c:v>0.0</c:v>
                </c:pt>
                <c:pt idx="462">
                  <c:v>1.0</c:v>
                </c:pt>
                <c:pt idx="463">
                  <c:v>1.0</c:v>
                </c:pt>
                <c:pt idx="464">
                  <c:v>0.0</c:v>
                </c:pt>
                <c:pt idx="465">
                  <c:v>3.0</c:v>
                </c:pt>
                <c:pt idx="466">
                  <c:v>0.0</c:v>
                </c:pt>
                <c:pt idx="467">
                  <c:v>2.0</c:v>
                </c:pt>
                <c:pt idx="468">
                  <c:v>2.0</c:v>
                </c:pt>
                <c:pt idx="469">
                  <c:v>1.0</c:v>
                </c:pt>
                <c:pt idx="470">
                  <c:v>1.0</c:v>
                </c:pt>
                <c:pt idx="471">
                  <c:v>2.0</c:v>
                </c:pt>
                <c:pt idx="472">
                  <c:v>0.0</c:v>
                </c:pt>
                <c:pt idx="473">
                  <c:v>3.0</c:v>
                </c:pt>
                <c:pt idx="474">
                  <c:v>2.0</c:v>
                </c:pt>
                <c:pt idx="475">
                  <c:v>3.0</c:v>
                </c:pt>
                <c:pt idx="476">
                  <c:v>2.0</c:v>
                </c:pt>
                <c:pt idx="477">
                  <c:v>3.0</c:v>
                </c:pt>
                <c:pt idx="478">
                  <c:v>0.0</c:v>
                </c:pt>
                <c:pt idx="479">
                  <c:v>0.0</c:v>
                </c:pt>
                <c:pt idx="480">
                  <c:v>2.0</c:v>
                </c:pt>
                <c:pt idx="481">
                  <c:v>0.0</c:v>
                </c:pt>
                <c:pt idx="482">
                  <c:v>3.0</c:v>
                </c:pt>
                <c:pt idx="483">
                  <c:v>0.0</c:v>
                </c:pt>
                <c:pt idx="484">
                  <c:v>0.0</c:v>
                </c:pt>
                <c:pt idx="485">
                  <c:v>0.0</c:v>
                </c:pt>
                <c:pt idx="486">
                  <c:v>2.0</c:v>
                </c:pt>
                <c:pt idx="487">
                  <c:v>3.0</c:v>
                </c:pt>
                <c:pt idx="488">
                  <c:v>2.0</c:v>
                </c:pt>
                <c:pt idx="489">
                  <c:v>4.0</c:v>
                </c:pt>
                <c:pt idx="490">
                  <c:v>0.0</c:v>
                </c:pt>
                <c:pt idx="491">
                  <c:v>3.0</c:v>
                </c:pt>
                <c:pt idx="492">
                  <c:v>0.0</c:v>
                </c:pt>
                <c:pt idx="493">
                  <c:v>0.0</c:v>
                </c:pt>
                <c:pt idx="494">
                  <c:v>2.0</c:v>
                </c:pt>
                <c:pt idx="495">
                  <c:v>4.0</c:v>
                </c:pt>
                <c:pt idx="496">
                  <c:v>2.0</c:v>
                </c:pt>
                <c:pt idx="497">
                  <c:v>4.0</c:v>
                </c:pt>
                <c:pt idx="498">
                  <c:v>4.0</c:v>
                </c:pt>
                <c:pt idx="499">
                  <c:v>1.0</c:v>
                </c:pt>
                <c:pt idx="500">
                  <c:v>1.0</c:v>
                </c:pt>
                <c:pt idx="501">
                  <c:v>1.0</c:v>
                </c:pt>
                <c:pt idx="502">
                  <c:v>3.0</c:v>
                </c:pt>
                <c:pt idx="503">
                  <c:v>2.0</c:v>
                </c:pt>
                <c:pt idx="504">
                  <c:v>2.0</c:v>
                </c:pt>
                <c:pt idx="505">
                  <c:v>2.0</c:v>
                </c:pt>
                <c:pt idx="506">
                  <c:v>2.0</c:v>
                </c:pt>
                <c:pt idx="507">
                  <c:v>0.0</c:v>
                </c:pt>
                <c:pt idx="508">
                  <c:v>3.0</c:v>
                </c:pt>
                <c:pt idx="509">
                  <c:v>3.0</c:v>
                </c:pt>
                <c:pt idx="510">
                  <c:v>3.0</c:v>
                </c:pt>
                <c:pt idx="511">
                  <c:v>3.0</c:v>
                </c:pt>
                <c:pt idx="512">
                  <c:v>1.0</c:v>
                </c:pt>
                <c:pt idx="513">
                  <c:v>1.0</c:v>
                </c:pt>
                <c:pt idx="514">
                  <c:v>2.0</c:v>
                </c:pt>
                <c:pt idx="515">
                  <c:v>2.0</c:v>
                </c:pt>
                <c:pt idx="516">
                  <c:v>0.0</c:v>
                </c:pt>
                <c:pt idx="517">
                  <c:v>2.0</c:v>
                </c:pt>
                <c:pt idx="518">
                  <c:v>0.0</c:v>
                </c:pt>
                <c:pt idx="519">
                  <c:v>2.0</c:v>
                </c:pt>
                <c:pt idx="520">
                  <c:v>3.0</c:v>
                </c:pt>
                <c:pt idx="521">
                  <c:v>3.0</c:v>
                </c:pt>
                <c:pt idx="522">
                  <c:v>1.0</c:v>
                </c:pt>
                <c:pt idx="523">
                  <c:v>2.0</c:v>
                </c:pt>
                <c:pt idx="524">
                  <c:v>0.0</c:v>
                </c:pt>
                <c:pt idx="525">
                  <c:v>2.0</c:v>
                </c:pt>
                <c:pt idx="526">
                  <c:v>2.0</c:v>
                </c:pt>
                <c:pt idx="527">
                  <c:v>0.0</c:v>
                </c:pt>
                <c:pt idx="528">
                  <c:v>3.0</c:v>
                </c:pt>
                <c:pt idx="529">
                  <c:v>4.0</c:v>
                </c:pt>
                <c:pt idx="530">
                  <c:v>4.0</c:v>
                </c:pt>
                <c:pt idx="531">
                  <c:v>3.0</c:v>
                </c:pt>
                <c:pt idx="532">
                  <c:v>1.0</c:v>
                </c:pt>
                <c:pt idx="533">
                  <c:v>3.0</c:v>
                </c:pt>
                <c:pt idx="534">
                  <c:v>2.0</c:v>
                </c:pt>
                <c:pt idx="535">
                  <c:v>0.0</c:v>
                </c:pt>
                <c:pt idx="536">
                  <c:v>1.0</c:v>
                </c:pt>
                <c:pt idx="537">
                  <c:v>0.0</c:v>
                </c:pt>
                <c:pt idx="538">
                  <c:v>3.0</c:v>
                </c:pt>
                <c:pt idx="539">
                  <c:v>1.0</c:v>
                </c:pt>
                <c:pt idx="540">
                  <c:v>2.0</c:v>
                </c:pt>
                <c:pt idx="541">
                  <c:v>3.0</c:v>
                </c:pt>
                <c:pt idx="542">
                  <c:v>2.0</c:v>
                </c:pt>
                <c:pt idx="543">
                  <c:v>3.0</c:v>
                </c:pt>
                <c:pt idx="544">
                  <c:v>3.0</c:v>
                </c:pt>
                <c:pt idx="545">
                  <c:v>3.0</c:v>
                </c:pt>
                <c:pt idx="546">
                  <c:v>2.0</c:v>
                </c:pt>
                <c:pt idx="547">
                  <c:v>0.0</c:v>
                </c:pt>
                <c:pt idx="548">
                  <c:v>0.0</c:v>
                </c:pt>
                <c:pt idx="549">
                  <c:v>0.0</c:v>
                </c:pt>
                <c:pt idx="550">
                  <c:v>2.0</c:v>
                </c:pt>
                <c:pt idx="551">
                  <c:v>2.0</c:v>
                </c:pt>
                <c:pt idx="552">
                  <c:v>3.0</c:v>
                </c:pt>
                <c:pt idx="553">
                  <c:v>1.0</c:v>
                </c:pt>
                <c:pt idx="554">
                  <c:v>1.0</c:v>
                </c:pt>
                <c:pt idx="555">
                  <c:v>2.0</c:v>
                </c:pt>
                <c:pt idx="556">
                  <c:v>4.0</c:v>
                </c:pt>
                <c:pt idx="557">
                  <c:v>2.0</c:v>
                </c:pt>
                <c:pt idx="558">
                  <c:v>1.0</c:v>
                </c:pt>
                <c:pt idx="559">
                  <c:v>0.0</c:v>
                </c:pt>
                <c:pt idx="560">
                  <c:v>0.0</c:v>
                </c:pt>
                <c:pt idx="561">
                  <c:v>3.0</c:v>
                </c:pt>
                <c:pt idx="562">
                  <c:v>2.0</c:v>
                </c:pt>
                <c:pt idx="563">
                  <c:v>1.0</c:v>
                </c:pt>
                <c:pt idx="564">
                  <c:v>0.0</c:v>
                </c:pt>
                <c:pt idx="565">
                  <c:v>4.0</c:v>
                </c:pt>
                <c:pt idx="566">
                  <c:v>1.0</c:v>
                </c:pt>
                <c:pt idx="567">
                  <c:v>2.0</c:v>
                </c:pt>
                <c:pt idx="568">
                  <c:v>1.0</c:v>
                </c:pt>
                <c:pt idx="569">
                  <c:v>0.0</c:v>
                </c:pt>
                <c:pt idx="570">
                  <c:v>3.0</c:v>
                </c:pt>
                <c:pt idx="571">
                  <c:v>1.0</c:v>
                </c:pt>
                <c:pt idx="572">
                  <c:v>3.0</c:v>
                </c:pt>
                <c:pt idx="573">
                  <c:v>2.0</c:v>
                </c:pt>
                <c:pt idx="574">
                  <c:v>1.0</c:v>
                </c:pt>
                <c:pt idx="575">
                  <c:v>1.0</c:v>
                </c:pt>
                <c:pt idx="576">
                  <c:v>2.0</c:v>
                </c:pt>
                <c:pt idx="577">
                  <c:v>0.0</c:v>
                </c:pt>
                <c:pt idx="578">
                  <c:v>2.0</c:v>
                </c:pt>
                <c:pt idx="579">
                  <c:v>2.0</c:v>
                </c:pt>
                <c:pt idx="580">
                  <c:v>4.0</c:v>
                </c:pt>
                <c:pt idx="581">
                  <c:v>1.0</c:v>
                </c:pt>
                <c:pt idx="582">
                  <c:v>0.0</c:v>
                </c:pt>
                <c:pt idx="583">
                  <c:v>0.0</c:v>
                </c:pt>
                <c:pt idx="584">
                  <c:v>3.0</c:v>
                </c:pt>
                <c:pt idx="585">
                  <c:v>3.0</c:v>
                </c:pt>
                <c:pt idx="586">
                  <c:v>0.0</c:v>
                </c:pt>
                <c:pt idx="587">
                  <c:v>4.0</c:v>
                </c:pt>
                <c:pt idx="588">
                  <c:v>3.0</c:v>
                </c:pt>
                <c:pt idx="589">
                  <c:v>0.0</c:v>
                </c:pt>
                <c:pt idx="590">
                  <c:v>2.0</c:v>
                </c:pt>
                <c:pt idx="591">
                  <c:v>1.0</c:v>
                </c:pt>
                <c:pt idx="592">
                  <c:v>0.0</c:v>
                </c:pt>
                <c:pt idx="593">
                  <c:v>3.0</c:v>
                </c:pt>
                <c:pt idx="594">
                  <c:v>3.0</c:v>
                </c:pt>
                <c:pt idx="595">
                  <c:v>2.0</c:v>
                </c:pt>
                <c:pt idx="596">
                  <c:v>3.0</c:v>
                </c:pt>
                <c:pt idx="597">
                  <c:v>0.0</c:v>
                </c:pt>
                <c:pt idx="598">
                  <c:v>3.0</c:v>
                </c:pt>
                <c:pt idx="599">
                  <c:v>3.0</c:v>
                </c:pt>
                <c:pt idx="600">
                  <c:v>0.0</c:v>
                </c:pt>
                <c:pt idx="601">
                  <c:v>2.0</c:v>
                </c:pt>
                <c:pt idx="602">
                  <c:v>2.0</c:v>
                </c:pt>
                <c:pt idx="603">
                  <c:v>0.0</c:v>
                </c:pt>
                <c:pt idx="604">
                  <c:v>3.0</c:v>
                </c:pt>
                <c:pt idx="605">
                  <c:v>2.0</c:v>
                </c:pt>
                <c:pt idx="606">
                  <c:v>2.0</c:v>
                </c:pt>
                <c:pt idx="607">
                  <c:v>3.0</c:v>
                </c:pt>
                <c:pt idx="608">
                  <c:v>4.0</c:v>
                </c:pt>
                <c:pt idx="609">
                  <c:v>2.0</c:v>
                </c:pt>
                <c:pt idx="610">
                  <c:v>1.0</c:v>
                </c:pt>
                <c:pt idx="611">
                  <c:v>2.0</c:v>
                </c:pt>
                <c:pt idx="612">
                  <c:v>2.0</c:v>
                </c:pt>
                <c:pt idx="613">
                  <c:v>3.0</c:v>
                </c:pt>
                <c:pt idx="614">
                  <c:v>1.0</c:v>
                </c:pt>
                <c:pt idx="615">
                  <c:v>3.0</c:v>
                </c:pt>
                <c:pt idx="616">
                  <c:v>3.0</c:v>
                </c:pt>
                <c:pt idx="617">
                  <c:v>2.0</c:v>
                </c:pt>
                <c:pt idx="618">
                  <c:v>4.0</c:v>
                </c:pt>
                <c:pt idx="619">
                  <c:v>1.0</c:v>
                </c:pt>
                <c:pt idx="620">
                  <c:v>4.0</c:v>
                </c:pt>
                <c:pt idx="621">
                  <c:v>2.0</c:v>
                </c:pt>
                <c:pt idx="622">
                  <c:v>2.0</c:v>
                </c:pt>
                <c:pt idx="623">
                  <c:v>3.0</c:v>
                </c:pt>
                <c:pt idx="624">
                  <c:v>3.0</c:v>
                </c:pt>
                <c:pt idx="625">
                  <c:v>3.0</c:v>
                </c:pt>
                <c:pt idx="626">
                  <c:v>0.0</c:v>
                </c:pt>
                <c:pt idx="627">
                  <c:v>0.0</c:v>
                </c:pt>
                <c:pt idx="628">
                  <c:v>2.0</c:v>
                </c:pt>
                <c:pt idx="629">
                  <c:v>3.0</c:v>
                </c:pt>
                <c:pt idx="630">
                  <c:v>2.0</c:v>
                </c:pt>
                <c:pt idx="631">
                  <c:v>3.0</c:v>
                </c:pt>
                <c:pt idx="632">
                  <c:v>3.0</c:v>
                </c:pt>
                <c:pt idx="633">
                  <c:v>0.0</c:v>
                </c:pt>
                <c:pt idx="634">
                  <c:v>4.0</c:v>
                </c:pt>
                <c:pt idx="635">
                  <c:v>2.0</c:v>
                </c:pt>
                <c:pt idx="636">
                  <c:v>3.0</c:v>
                </c:pt>
                <c:pt idx="637">
                  <c:v>2.0</c:v>
                </c:pt>
                <c:pt idx="638">
                  <c:v>2.0</c:v>
                </c:pt>
                <c:pt idx="639">
                  <c:v>2.0</c:v>
                </c:pt>
                <c:pt idx="640">
                  <c:v>3.0</c:v>
                </c:pt>
                <c:pt idx="641">
                  <c:v>2.0</c:v>
                </c:pt>
                <c:pt idx="642">
                  <c:v>2.0</c:v>
                </c:pt>
                <c:pt idx="643">
                  <c:v>4.0</c:v>
                </c:pt>
                <c:pt idx="644">
                  <c:v>2.0</c:v>
                </c:pt>
                <c:pt idx="645">
                  <c:v>0.0</c:v>
                </c:pt>
                <c:pt idx="646">
                  <c:v>2.0</c:v>
                </c:pt>
                <c:pt idx="647">
                  <c:v>3.0</c:v>
                </c:pt>
                <c:pt idx="648">
                  <c:v>3.0</c:v>
                </c:pt>
                <c:pt idx="649">
                  <c:v>4.0</c:v>
                </c:pt>
                <c:pt idx="650">
                  <c:v>2.0</c:v>
                </c:pt>
                <c:pt idx="651">
                  <c:v>0.0</c:v>
                </c:pt>
                <c:pt idx="652">
                  <c:v>1.0</c:v>
                </c:pt>
                <c:pt idx="653">
                  <c:v>1.0</c:v>
                </c:pt>
                <c:pt idx="654">
                  <c:v>1.0</c:v>
                </c:pt>
                <c:pt idx="655">
                  <c:v>2.0</c:v>
                </c:pt>
                <c:pt idx="656">
                  <c:v>3.0</c:v>
                </c:pt>
                <c:pt idx="657">
                  <c:v>2.0</c:v>
                </c:pt>
                <c:pt idx="658">
                  <c:v>3.0</c:v>
                </c:pt>
                <c:pt idx="659">
                  <c:v>3.0</c:v>
                </c:pt>
                <c:pt idx="660">
                  <c:v>3.0</c:v>
                </c:pt>
                <c:pt idx="661">
                  <c:v>3.0</c:v>
                </c:pt>
                <c:pt idx="662">
                  <c:v>3.0</c:v>
                </c:pt>
                <c:pt idx="663">
                  <c:v>2.0</c:v>
                </c:pt>
                <c:pt idx="664">
                  <c:v>3.0</c:v>
                </c:pt>
                <c:pt idx="665">
                  <c:v>4.0</c:v>
                </c:pt>
                <c:pt idx="666">
                  <c:v>1.0</c:v>
                </c:pt>
                <c:pt idx="667">
                  <c:v>4.0</c:v>
                </c:pt>
                <c:pt idx="668">
                  <c:v>1.0</c:v>
                </c:pt>
                <c:pt idx="669">
                  <c:v>3.0</c:v>
                </c:pt>
                <c:pt idx="670">
                  <c:v>0.0</c:v>
                </c:pt>
                <c:pt idx="671">
                  <c:v>3.0</c:v>
                </c:pt>
                <c:pt idx="672">
                  <c:v>0.0</c:v>
                </c:pt>
                <c:pt idx="673">
                  <c:v>0.0</c:v>
                </c:pt>
                <c:pt idx="674">
                  <c:v>2.0</c:v>
                </c:pt>
                <c:pt idx="675">
                  <c:v>0.0</c:v>
                </c:pt>
                <c:pt idx="676">
                  <c:v>2.0</c:v>
                </c:pt>
                <c:pt idx="677">
                  <c:v>0.0</c:v>
                </c:pt>
                <c:pt idx="678">
                  <c:v>0.0</c:v>
                </c:pt>
                <c:pt idx="679">
                  <c:v>3.0</c:v>
                </c:pt>
                <c:pt idx="680">
                  <c:v>3.0</c:v>
                </c:pt>
                <c:pt idx="681">
                  <c:v>2.0</c:v>
                </c:pt>
                <c:pt idx="682">
                  <c:v>4.0</c:v>
                </c:pt>
                <c:pt idx="683">
                  <c:v>3.0</c:v>
                </c:pt>
                <c:pt idx="684">
                  <c:v>2.0</c:v>
                </c:pt>
                <c:pt idx="685">
                  <c:v>0.0</c:v>
                </c:pt>
                <c:pt idx="686">
                  <c:v>4.0</c:v>
                </c:pt>
                <c:pt idx="687">
                  <c:v>2.0</c:v>
                </c:pt>
                <c:pt idx="688">
                  <c:v>3.0</c:v>
                </c:pt>
                <c:pt idx="689">
                  <c:v>3.0</c:v>
                </c:pt>
                <c:pt idx="690">
                  <c:v>2.0</c:v>
                </c:pt>
                <c:pt idx="691">
                  <c:v>2.0</c:v>
                </c:pt>
                <c:pt idx="692">
                  <c:v>3.0</c:v>
                </c:pt>
                <c:pt idx="693">
                  <c:v>4.0</c:v>
                </c:pt>
                <c:pt idx="694">
                  <c:v>0.0</c:v>
                </c:pt>
                <c:pt idx="695">
                  <c:v>0.0</c:v>
                </c:pt>
                <c:pt idx="696">
                  <c:v>4.0</c:v>
                </c:pt>
                <c:pt idx="697">
                  <c:v>3.0</c:v>
                </c:pt>
                <c:pt idx="698">
                  <c:v>2.0</c:v>
                </c:pt>
                <c:pt idx="699">
                  <c:v>0.0</c:v>
                </c:pt>
                <c:pt idx="700">
                  <c:v>3.0</c:v>
                </c:pt>
                <c:pt idx="701">
                  <c:v>2.0</c:v>
                </c:pt>
                <c:pt idx="702">
                  <c:v>2.0</c:v>
                </c:pt>
                <c:pt idx="703">
                  <c:v>2.0</c:v>
                </c:pt>
                <c:pt idx="704">
                  <c:v>2.0</c:v>
                </c:pt>
                <c:pt idx="705">
                  <c:v>3.0</c:v>
                </c:pt>
                <c:pt idx="706">
                  <c:v>4.0</c:v>
                </c:pt>
                <c:pt idx="707">
                  <c:v>3.0</c:v>
                </c:pt>
                <c:pt idx="708">
                  <c:v>2.0</c:v>
                </c:pt>
                <c:pt idx="709">
                  <c:v>0.0</c:v>
                </c:pt>
                <c:pt idx="710">
                  <c:v>4.0</c:v>
                </c:pt>
                <c:pt idx="711">
                  <c:v>0.0</c:v>
                </c:pt>
                <c:pt idx="712">
                  <c:v>1.0</c:v>
                </c:pt>
                <c:pt idx="713">
                  <c:v>0.0</c:v>
                </c:pt>
                <c:pt idx="714">
                  <c:v>2.0</c:v>
                </c:pt>
                <c:pt idx="715">
                  <c:v>2.0</c:v>
                </c:pt>
                <c:pt idx="716">
                  <c:v>2.0</c:v>
                </c:pt>
                <c:pt idx="717">
                  <c:v>2.0</c:v>
                </c:pt>
                <c:pt idx="718">
                  <c:v>1.0</c:v>
                </c:pt>
                <c:pt idx="719">
                  <c:v>2.0</c:v>
                </c:pt>
                <c:pt idx="720">
                  <c:v>3.0</c:v>
                </c:pt>
                <c:pt idx="721">
                  <c:v>3.0</c:v>
                </c:pt>
                <c:pt idx="722">
                  <c:v>1.0</c:v>
                </c:pt>
                <c:pt idx="723">
                  <c:v>3.0</c:v>
                </c:pt>
                <c:pt idx="724">
                  <c:v>2.0</c:v>
                </c:pt>
                <c:pt idx="725">
                  <c:v>3.0</c:v>
                </c:pt>
                <c:pt idx="726">
                  <c:v>4.0</c:v>
                </c:pt>
                <c:pt idx="727">
                  <c:v>3.0</c:v>
                </c:pt>
                <c:pt idx="728">
                  <c:v>0.0</c:v>
                </c:pt>
                <c:pt idx="729">
                  <c:v>0.0</c:v>
                </c:pt>
                <c:pt idx="730">
                  <c:v>3.0</c:v>
                </c:pt>
                <c:pt idx="731">
                  <c:v>0.0</c:v>
                </c:pt>
                <c:pt idx="732">
                  <c:v>1.0</c:v>
                </c:pt>
                <c:pt idx="733">
                  <c:v>2.0</c:v>
                </c:pt>
                <c:pt idx="734">
                  <c:v>2.0</c:v>
                </c:pt>
                <c:pt idx="735">
                  <c:v>3.0</c:v>
                </c:pt>
                <c:pt idx="736">
                  <c:v>4.0</c:v>
                </c:pt>
                <c:pt idx="737">
                  <c:v>2.0</c:v>
                </c:pt>
                <c:pt idx="738">
                  <c:v>0.0</c:v>
                </c:pt>
                <c:pt idx="739">
                  <c:v>2.0</c:v>
                </c:pt>
                <c:pt idx="740">
                  <c:v>2.0</c:v>
                </c:pt>
                <c:pt idx="741">
                  <c:v>3.0</c:v>
                </c:pt>
                <c:pt idx="742">
                  <c:v>4.0</c:v>
                </c:pt>
                <c:pt idx="743">
                  <c:v>0.0</c:v>
                </c:pt>
                <c:pt idx="744">
                  <c:v>0.0</c:v>
                </c:pt>
                <c:pt idx="745">
                  <c:v>0.0</c:v>
                </c:pt>
                <c:pt idx="746">
                  <c:v>2.0</c:v>
                </c:pt>
                <c:pt idx="747">
                  <c:v>0.0</c:v>
                </c:pt>
                <c:pt idx="748">
                  <c:v>0.0</c:v>
                </c:pt>
                <c:pt idx="749">
                  <c:v>2.0</c:v>
                </c:pt>
                <c:pt idx="750">
                  <c:v>3.0</c:v>
                </c:pt>
                <c:pt idx="751">
                  <c:v>2.0</c:v>
                </c:pt>
                <c:pt idx="752">
                  <c:v>1.0</c:v>
                </c:pt>
                <c:pt idx="753">
                  <c:v>1.0</c:v>
                </c:pt>
                <c:pt idx="754">
                  <c:v>1.0</c:v>
                </c:pt>
                <c:pt idx="755">
                  <c:v>3.0</c:v>
                </c:pt>
                <c:pt idx="756">
                  <c:v>2.0</c:v>
                </c:pt>
                <c:pt idx="757">
                  <c:v>2.0</c:v>
                </c:pt>
                <c:pt idx="758">
                  <c:v>2.0</c:v>
                </c:pt>
                <c:pt idx="759">
                  <c:v>4.0</c:v>
                </c:pt>
                <c:pt idx="760">
                  <c:v>2.0</c:v>
                </c:pt>
                <c:pt idx="761">
                  <c:v>3.0</c:v>
                </c:pt>
                <c:pt idx="762">
                  <c:v>1.0</c:v>
                </c:pt>
                <c:pt idx="763">
                  <c:v>0.0</c:v>
                </c:pt>
                <c:pt idx="764">
                  <c:v>4.0</c:v>
                </c:pt>
                <c:pt idx="765">
                  <c:v>2.0</c:v>
                </c:pt>
                <c:pt idx="766">
                  <c:v>4.0</c:v>
                </c:pt>
                <c:pt idx="767">
                  <c:v>3.0</c:v>
                </c:pt>
                <c:pt idx="768">
                  <c:v>3.0</c:v>
                </c:pt>
                <c:pt idx="769">
                  <c:v>3.0</c:v>
                </c:pt>
                <c:pt idx="770">
                  <c:v>2.0</c:v>
                </c:pt>
                <c:pt idx="771">
                  <c:v>4.0</c:v>
                </c:pt>
                <c:pt idx="772">
                  <c:v>2.0</c:v>
                </c:pt>
                <c:pt idx="773">
                  <c:v>2.0</c:v>
                </c:pt>
                <c:pt idx="774">
                  <c:v>2.0</c:v>
                </c:pt>
                <c:pt idx="775">
                  <c:v>3.0</c:v>
                </c:pt>
                <c:pt idx="776">
                  <c:v>0.0</c:v>
                </c:pt>
                <c:pt idx="777">
                  <c:v>2.0</c:v>
                </c:pt>
                <c:pt idx="778">
                  <c:v>0.0</c:v>
                </c:pt>
                <c:pt idx="779">
                  <c:v>1.0</c:v>
                </c:pt>
                <c:pt idx="780">
                  <c:v>4.0</c:v>
                </c:pt>
                <c:pt idx="781">
                  <c:v>2.0</c:v>
                </c:pt>
                <c:pt idx="782">
                  <c:v>0.0</c:v>
                </c:pt>
                <c:pt idx="783">
                  <c:v>3.0</c:v>
                </c:pt>
                <c:pt idx="784">
                  <c:v>2.0</c:v>
                </c:pt>
                <c:pt idx="785">
                  <c:v>3.0</c:v>
                </c:pt>
                <c:pt idx="786">
                  <c:v>3.0</c:v>
                </c:pt>
                <c:pt idx="787">
                  <c:v>2.0</c:v>
                </c:pt>
                <c:pt idx="788">
                  <c:v>0.0</c:v>
                </c:pt>
                <c:pt idx="789">
                  <c:v>2.0</c:v>
                </c:pt>
                <c:pt idx="790">
                  <c:v>3.0</c:v>
                </c:pt>
                <c:pt idx="791">
                  <c:v>3.0</c:v>
                </c:pt>
                <c:pt idx="792">
                  <c:v>2.0</c:v>
                </c:pt>
                <c:pt idx="793">
                  <c:v>3.0</c:v>
                </c:pt>
                <c:pt idx="794">
                  <c:v>3.0</c:v>
                </c:pt>
                <c:pt idx="795">
                  <c:v>3.0</c:v>
                </c:pt>
                <c:pt idx="796">
                  <c:v>3.0</c:v>
                </c:pt>
                <c:pt idx="797">
                  <c:v>3.0</c:v>
                </c:pt>
                <c:pt idx="798">
                  <c:v>4.0</c:v>
                </c:pt>
                <c:pt idx="799">
                  <c:v>1.0</c:v>
                </c:pt>
                <c:pt idx="800">
                  <c:v>1.0</c:v>
                </c:pt>
                <c:pt idx="801">
                  <c:v>0.0</c:v>
                </c:pt>
                <c:pt idx="802">
                  <c:v>3.0</c:v>
                </c:pt>
                <c:pt idx="803">
                  <c:v>0.0</c:v>
                </c:pt>
                <c:pt idx="804">
                  <c:v>1.0</c:v>
                </c:pt>
                <c:pt idx="805">
                  <c:v>4.0</c:v>
                </c:pt>
                <c:pt idx="806">
                  <c:v>2.0</c:v>
                </c:pt>
                <c:pt idx="807">
                  <c:v>3.0</c:v>
                </c:pt>
                <c:pt idx="808">
                  <c:v>0.0</c:v>
                </c:pt>
                <c:pt idx="809">
                  <c:v>3.0</c:v>
                </c:pt>
                <c:pt idx="810">
                  <c:v>1.0</c:v>
                </c:pt>
                <c:pt idx="811">
                  <c:v>2.0</c:v>
                </c:pt>
                <c:pt idx="812">
                  <c:v>3.0</c:v>
                </c:pt>
                <c:pt idx="813">
                  <c:v>4.0</c:v>
                </c:pt>
                <c:pt idx="814">
                  <c:v>4.0</c:v>
                </c:pt>
                <c:pt idx="815">
                  <c:v>2.0</c:v>
                </c:pt>
                <c:pt idx="816">
                  <c:v>2.0</c:v>
                </c:pt>
                <c:pt idx="817">
                  <c:v>3.0</c:v>
                </c:pt>
                <c:pt idx="818">
                  <c:v>0.0</c:v>
                </c:pt>
                <c:pt idx="819">
                  <c:v>3.0</c:v>
                </c:pt>
                <c:pt idx="820">
                  <c:v>2.0</c:v>
                </c:pt>
                <c:pt idx="821">
                  <c:v>3.0</c:v>
                </c:pt>
                <c:pt idx="822">
                  <c:v>2.0</c:v>
                </c:pt>
                <c:pt idx="823">
                  <c:v>0.0</c:v>
                </c:pt>
                <c:pt idx="824">
                  <c:v>3.0</c:v>
                </c:pt>
                <c:pt idx="825">
                  <c:v>3.0</c:v>
                </c:pt>
                <c:pt idx="826">
                  <c:v>4.0</c:v>
                </c:pt>
                <c:pt idx="827">
                  <c:v>3.0</c:v>
                </c:pt>
                <c:pt idx="828">
                  <c:v>2.0</c:v>
                </c:pt>
                <c:pt idx="829">
                  <c:v>3.0</c:v>
                </c:pt>
                <c:pt idx="830">
                  <c:v>3.0</c:v>
                </c:pt>
                <c:pt idx="831">
                  <c:v>3.0</c:v>
                </c:pt>
                <c:pt idx="832">
                  <c:v>4.0</c:v>
                </c:pt>
                <c:pt idx="833">
                  <c:v>1.0</c:v>
                </c:pt>
                <c:pt idx="834">
                  <c:v>0.0</c:v>
                </c:pt>
                <c:pt idx="835">
                  <c:v>2.0</c:v>
                </c:pt>
                <c:pt idx="836">
                  <c:v>2.0</c:v>
                </c:pt>
                <c:pt idx="837">
                  <c:v>3.0</c:v>
                </c:pt>
                <c:pt idx="838">
                  <c:v>0.0</c:v>
                </c:pt>
                <c:pt idx="839">
                  <c:v>3.0</c:v>
                </c:pt>
                <c:pt idx="840">
                  <c:v>0.0</c:v>
                </c:pt>
                <c:pt idx="841">
                  <c:v>4.0</c:v>
                </c:pt>
                <c:pt idx="842">
                  <c:v>2.0</c:v>
                </c:pt>
                <c:pt idx="843">
                  <c:v>0.0</c:v>
                </c:pt>
                <c:pt idx="844">
                  <c:v>0.0</c:v>
                </c:pt>
                <c:pt idx="845">
                  <c:v>4.0</c:v>
                </c:pt>
                <c:pt idx="846">
                  <c:v>0.0</c:v>
                </c:pt>
                <c:pt idx="847">
                  <c:v>3.0</c:v>
                </c:pt>
                <c:pt idx="848">
                  <c:v>3.0</c:v>
                </c:pt>
                <c:pt idx="849">
                  <c:v>3.0</c:v>
                </c:pt>
                <c:pt idx="850">
                  <c:v>3.0</c:v>
                </c:pt>
                <c:pt idx="851">
                  <c:v>4.0</c:v>
                </c:pt>
                <c:pt idx="852">
                  <c:v>3.0</c:v>
                </c:pt>
                <c:pt idx="853">
                  <c:v>3.0</c:v>
                </c:pt>
                <c:pt idx="854">
                  <c:v>0.0</c:v>
                </c:pt>
                <c:pt idx="855">
                  <c:v>3.0</c:v>
                </c:pt>
                <c:pt idx="856">
                  <c:v>3.0</c:v>
                </c:pt>
                <c:pt idx="857">
                  <c:v>2.0</c:v>
                </c:pt>
                <c:pt idx="858">
                  <c:v>2.0</c:v>
                </c:pt>
                <c:pt idx="859">
                  <c:v>4.0</c:v>
                </c:pt>
                <c:pt idx="860">
                  <c:v>3.0</c:v>
                </c:pt>
                <c:pt idx="861">
                  <c:v>3.0</c:v>
                </c:pt>
                <c:pt idx="862">
                  <c:v>2.0</c:v>
                </c:pt>
                <c:pt idx="863">
                  <c:v>2.0</c:v>
                </c:pt>
                <c:pt idx="864">
                  <c:v>3.0</c:v>
                </c:pt>
                <c:pt idx="865">
                  <c:v>3.0</c:v>
                </c:pt>
                <c:pt idx="866">
                  <c:v>2.0</c:v>
                </c:pt>
                <c:pt idx="867">
                  <c:v>1.0</c:v>
                </c:pt>
                <c:pt idx="868">
                  <c:v>0.0</c:v>
                </c:pt>
                <c:pt idx="869">
                  <c:v>3.0</c:v>
                </c:pt>
                <c:pt idx="870">
                  <c:v>0.0</c:v>
                </c:pt>
                <c:pt idx="871">
                  <c:v>4.0</c:v>
                </c:pt>
                <c:pt idx="872">
                  <c:v>3.0</c:v>
                </c:pt>
                <c:pt idx="873">
                  <c:v>3.0</c:v>
                </c:pt>
                <c:pt idx="874">
                  <c:v>2.0</c:v>
                </c:pt>
                <c:pt idx="875">
                  <c:v>1.0</c:v>
                </c:pt>
                <c:pt idx="876">
                  <c:v>3.0</c:v>
                </c:pt>
                <c:pt idx="877">
                  <c:v>0.0</c:v>
                </c:pt>
                <c:pt idx="878">
                  <c:v>1.0</c:v>
                </c:pt>
                <c:pt idx="879">
                  <c:v>3.0</c:v>
                </c:pt>
                <c:pt idx="880">
                  <c:v>1.0</c:v>
                </c:pt>
                <c:pt idx="881">
                  <c:v>2.0</c:v>
                </c:pt>
                <c:pt idx="882">
                  <c:v>1.0</c:v>
                </c:pt>
                <c:pt idx="883">
                  <c:v>2.0</c:v>
                </c:pt>
                <c:pt idx="884">
                  <c:v>0.0</c:v>
                </c:pt>
                <c:pt idx="885">
                  <c:v>4.0</c:v>
                </c:pt>
                <c:pt idx="886">
                  <c:v>3.0</c:v>
                </c:pt>
                <c:pt idx="887">
                  <c:v>3.0</c:v>
                </c:pt>
                <c:pt idx="888">
                  <c:v>4.0</c:v>
                </c:pt>
                <c:pt idx="889">
                  <c:v>0.0</c:v>
                </c:pt>
                <c:pt idx="890">
                  <c:v>0.0</c:v>
                </c:pt>
                <c:pt idx="891">
                  <c:v>1.0</c:v>
                </c:pt>
                <c:pt idx="892">
                  <c:v>2.0</c:v>
                </c:pt>
                <c:pt idx="893">
                  <c:v>0.0</c:v>
                </c:pt>
                <c:pt idx="894">
                  <c:v>2.0</c:v>
                </c:pt>
                <c:pt idx="895">
                  <c:v>2.0</c:v>
                </c:pt>
                <c:pt idx="896">
                  <c:v>4.0</c:v>
                </c:pt>
                <c:pt idx="897">
                  <c:v>3.0</c:v>
                </c:pt>
                <c:pt idx="898">
                  <c:v>4.0</c:v>
                </c:pt>
                <c:pt idx="899">
                  <c:v>0.0</c:v>
                </c:pt>
                <c:pt idx="900">
                  <c:v>0.0</c:v>
                </c:pt>
                <c:pt idx="901">
                  <c:v>0.0</c:v>
                </c:pt>
                <c:pt idx="902">
                  <c:v>2.0</c:v>
                </c:pt>
                <c:pt idx="903">
                  <c:v>2.0</c:v>
                </c:pt>
                <c:pt idx="904">
                  <c:v>4.0</c:v>
                </c:pt>
                <c:pt idx="905">
                  <c:v>0.0</c:v>
                </c:pt>
                <c:pt idx="906">
                  <c:v>3.0</c:v>
                </c:pt>
                <c:pt idx="907">
                  <c:v>0.0</c:v>
                </c:pt>
                <c:pt idx="908">
                  <c:v>2.0</c:v>
                </c:pt>
                <c:pt idx="909">
                  <c:v>3.0</c:v>
                </c:pt>
                <c:pt idx="910">
                  <c:v>2.0</c:v>
                </c:pt>
                <c:pt idx="911">
                  <c:v>3.0</c:v>
                </c:pt>
                <c:pt idx="912">
                  <c:v>3.0</c:v>
                </c:pt>
                <c:pt idx="913">
                  <c:v>0.0</c:v>
                </c:pt>
                <c:pt idx="914">
                  <c:v>2.0</c:v>
                </c:pt>
                <c:pt idx="915">
                  <c:v>3.0</c:v>
                </c:pt>
                <c:pt idx="916">
                  <c:v>3.0</c:v>
                </c:pt>
                <c:pt idx="917">
                  <c:v>0.0</c:v>
                </c:pt>
                <c:pt idx="918">
                  <c:v>3.0</c:v>
                </c:pt>
                <c:pt idx="919">
                  <c:v>3.0</c:v>
                </c:pt>
                <c:pt idx="920">
                  <c:v>4.0</c:v>
                </c:pt>
                <c:pt idx="921">
                  <c:v>1.0</c:v>
                </c:pt>
                <c:pt idx="922">
                  <c:v>0.0</c:v>
                </c:pt>
                <c:pt idx="923">
                  <c:v>2.0</c:v>
                </c:pt>
                <c:pt idx="924">
                  <c:v>2.0</c:v>
                </c:pt>
                <c:pt idx="925">
                  <c:v>4.0</c:v>
                </c:pt>
                <c:pt idx="926">
                  <c:v>3.0</c:v>
                </c:pt>
                <c:pt idx="927">
                  <c:v>2.0</c:v>
                </c:pt>
                <c:pt idx="928">
                  <c:v>4.0</c:v>
                </c:pt>
                <c:pt idx="929">
                  <c:v>4.0</c:v>
                </c:pt>
                <c:pt idx="930">
                  <c:v>4.0</c:v>
                </c:pt>
                <c:pt idx="931">
                  <c:v>4.0</c:v>
                </c:pt>
                <c:pt idx="932">
                  <c:v>3.0</c:v>
                </c:pt>
                <c:pt idx="933">
                  <c:v>0.0</c:v>
                </c:pt>
                <c:pt idx="934">
                  <c:v>3.0</c:v>
                </c:pt>
                <c:pt idx="935">
                  <c:v>4.0</c:v>
                </c:pt>
                <c:pt idx="936">
                  <c:v>3.0</c:v>
                </c:pt>
                <c:pt idx="937">
                  <c:v>0.0</c:v>
                </c:pt>
                <c:pt idx="938">
                  <c:v>1.0</c:v>
                </c:pt>
                <c:pt idx="939">
                  <c:v>3.0</c:v>
                </c:pt>
                <c:pt idx="940">
                  <c:v>2.0</c:v>
                </c:pt>
                <c:pt idx="941">
                  <c:v>1.0</c:v>
                </c:pt>
                <c:pt idx="942">
                  <c:v>3.0</c:v>
                </c:pt>
                <c:pt idx="943">
                  <c:v>4.0</c:v>
                </c:pt>
                <c:pt idx="944">
                  <c:v>4.0</c:v>
                </c:pt>
                <c:pt idx="945">
                  <c:v>2.0</c:v>
                </c:pt>
                <c:pt idx="946">
                  <c:v>0.0</c:v>
                </c:pt>
                <c:pt idx="947">
                  <c:v>0.0</c:v>
                </c:pt>
                <c:pt idx="948">
                  <c:v>0.0</c:v>
                </c:pt>
                <c:pt idx="949">
                  <c:v>3.0</c:v>
                </c:pt>
                <c:pt idx="950">
                  <c:v>3.0</c:v>
                </c:pt>
                <c:pt idx="951">
                  <c:v>3.0</c:v>
                </c:pt>
                <c:pt idx="952">
                  <c:v>4.0</c:v>
                </c:pt>
                <c:pt idx="953">
                  <c:v>4.0</c:v>
                </c:pt>
                <c:pt idx="954">
                  <c:v>4.0</c:v>
                </c:pt>
                <c:pt idx="955">
                  <c:v>3.0</c:v>
                </c:pt>
                <c:pt idx="956">
                  <c:v>2.0</c:v>
                </c:pt>
                <c:pt idx="957">
                  <c:v>2.0</c:v>
                </c:pt>
                <c:pt idx="958">
                  <c:v>2.0</c:v>
                </c:pt>
                <c:pt idx="959">
                  <c:v>3.0</c:v>
                </c:pt>
                <c:pt idx="960">
                  <c:v>3.0</c:v>
                </c:pt>
                <c:pt idx="961">
                  <c:v>3.0</c:v>
                </c:pt>
                <c:pt idx="962">
                  <c:v>4.0</c:v>
                </c:pt>
                <c:pt idx="963">
                  <c:v>3.0</c:v>
                </c:pt>
                <c:pt idx="964">
                  <c:v>3.0</c:v>
                </c:pt>
                <c:pt idx="965">
                  <c:v>0.0</c:v>
                </c:pt>
                <c:pt idx="966">
                  <c:v>2.0</c:v>
                </c:pt>
                <c:pt idx="967">
                  <c:v>2.0</c:v>
                </c:pt>
                <c:pt idx="968">
                  <c:v>3.0</c:v>
                </c:pt>
                <c:pt idx="969">
                  <c:v>4.0</c:v>
                </c:pt>
                <c:pt idx="970">
                  <c:v>4.0</c:v>
                </c:pt>
                <c:pt idx="971">
                  <c:v>1.0</c:v>
                </c:pt>
                <c:pt idx="972">
                  <c:v>4.0</c:v>
                </c:pt>
                <c:pt idx="973">
                  <c:v>3.0</c:v>
                </c:pt>
                <c:pt idx="974">
                  <c:v>3.0</c:v>
                </c:pt>
                <c:pt idx="975">
                  <c:v>3.0</c:v>
                </c:pt>
                <c:pt idx="976">
                  <c:v>3.0</c:v>
                </c:pt>
                <c:pt idx="977">
                  <c:v>3.0</c:v>
                </c:pt>
                <c:pt idx="978">
                  <c:v>3.0</c:v>
                </c:pt>
                <c:pt idx="979">
                  <c:v>4.0</c:v>
                </c:pt>
                <c:pt idx="980">
                  <c:v>2.0</c:v>
                </c:pt>
                <c:pt idx="981">
                  <c:v>2.0</c:v>
                </c:pt>
                <c:pt idx="982">
                  <c:v>3.0</c:v>
                </c:pt>
                <c:pt idx="983">
                  <c:v>4.0</c:v>
                </c:pt>
                <c:pt idx="984">
                  <c:v>3.0</c:v>
                </c:pt>
                <c:pt idx="985">
                  <c:v>4.0</c:v>
                </c:pt>
                <c:pt idx="986">
                  <c:v>4.0</c:v>
                </c:pt>
                <c:pt idx="987">
                  <c:v>3.0</c:v>
                </c:pt>
                <c:pt idx="988">
                  <c:v>1.0</c:v>
                </c:pt>
                <c:pt idx="989">
                  <c:v>3.0</c:v>
                </c:pt>
                <c:pt idx="990">
                  <c:v>3.0</c:v>
                </c:pt>
                <c:pt idx="991">
                  <c:v>2.0</c:v>
                </c:pt>
                <c:pt idx="992">
                  <c:v>0.0</c:v>
                </c:pt>
                <c:pt idx="993">
                  <c:v>3.0</c:v>
                </c:pt>
                <c:pt idx="994">
                  <c:v>4.0</c:v>
                </c:pt>
                <c:pt idx="995">
                  <c:v>0.0</c:v>
                </c:pt>
                <c:pt idx="996">
                  <c:v>4.0</c:v>
                </c:pt>
                <c:pt idx="997">
                  <c:v>0.0</c:v>
                </c:pt>
                <c:pt idx="998">
                  <c:v>1.0</c:v>
                </c:pt>
                <c:pt idx="999">
                  <c:v>3.0</c:v>
                </c:pt>
                <c:pt idx="1000">
                  <c:v>4.0</c:v>
                </c:pt>
                <c:pt idx="1001">
                  <c:v>3.0</c:v>
                </c:pt>
                <c:pt idx="1002">
                  <c:v>1.0</c:v>
                </c:pt>
                <c:pt idx="1003">
                  <c:v>0.0</c:v>
                </c:pt>
                <c:pt idx="1004">
                  <c:v>2.0</c:v>
                </c:pt>
                <c:pt idx="1005">
                  <c:v>3.0</c:v>
                </c:pt>
                <c:pt idx="1006">
                  <c:v>2.0</c:v>
                </c:pt>
                <c:pt idx="1007">
                  <c:v>3.0</c:v>
                </c:pt>
                <c:pt idx="1008">
                  <c:v>2.0</c:v>
                </c:pt>
                <c:pt idx="1009">
                  <c:v>2.0</c:v>
                </c:pt>
                <c:pt idx="1010">
                  <c:v>2.0</c:v>
                </c:pt>
                <c:pt idx="1011">
                  <c:v>2.0</c:v>
                </c:pt>
                <c:pt idx="1012">
                  <c:v>3.0</c:v>
                </c:pt>
                <c:pt idx="1013">
                  <c:v>4.0</c:v>
                </c:pt>
                <c:pt idx="1014">
                  <c:v>2.0</c:v>
                </c:pt>
                <c:pt idx="1015">
                  <c:v>1.0</c:v>
                </c:pt>
                <c:pt idx="1016">
                  <c:v>2.0</c:v>
                </c:pt>
                <c:pt idx="1017">
                  <c:v>2.0</c:v>
                </c:pt>
                <c:pt idx="1018">
                  <c:v>3.0</c:v>
                </c:pt>
                <c:pt idx="1019">
                  <c:v>3.0</c:v>
                </c:pt>
                <c:pt idx="1020">
                  <c:v>4.0</c:v>
                </c:pt>
                <c:pt idx="1021">
                  <c:v>4.0</c:v>
                </c:pt>
                <c:pt idx="1022">
                  <c:v>3.0</c:v>
                </c:pt>
                <c:pt idx="1023">
                  <c:v>4.0</c:v>
                </c:pt>
                <c:pt idx="1024">
                  <c:v>4.0</c:v>
                </c:pt>
                <c:pt idx="1025">
                  <c:v>3.0</c:v>
                </c:pt>
                <c:pt idx="1026">
                  <c:v>4.0</c:v>
                </c:pt>
                <c:pt idx="1027">
                  <c:v>4.0</c:v>
                </c:pt>
                <c:pt idx="1028">
                  <c:v>4.0</c:v>
                </c:pt>
                <c:pt idx="1029">
                  <c:v>1.0</c:v>
                </c:pt>
                <c:pt idx="1030">
                  <c:v>3.0</c:v>
                </c:pt>
                <c:pt idx="1031">
                  <c:v>3.0</c:v>
                </c:pt>
                <c:pt idx="1032">
                  <c:v>2.0</c:v>
                </c:pt>
                <c:pt idx="1033">
                  <c:v>2.0</c:v>
                </c:pt>
                <c:pt idx="1034">
                  <c:v>3.0</c:v>
                </c:pt>
                <c:pt idx="1035">
                  <c:v>2.0</c:v>
                </c:pt>
                <c:pt idx="1036">
                  <c:v>4.0</c:v>
                </c:pt>
                <c:pt idx="1037">
                  <c:v>3.0</c:v>
                </c:pt>
                <c:pt idx="1038">
                  <c:v>4.0</c:v>
                </c:pt>
                <c:pt idx="1039">
                  <c:v>4.0</c:v>
                </c:pt>
                <c:pt idx="1040">
                  <c:v>4.0</c:v>
                </c:pt>
                <c:pt idx="1041">
                  <c:v>4.0</c:v>
                </c:pt>
                <c:pt idx="1042">
                  <c:v>4.0</c:v>
                </c:pt>
                <c:pt idx="1043">
                  <c:v>3.0</c:v>
                </c:pt>
                <c:pt idx="1044">
                  <c:v>4.0</c:v>
                </c:pt>
                <c:pt idx="1045">
                  <c:v>4.0</c:v>
                </c:pt>
                <c:pt idx="1046">
                  <c:v>4.0</c:v>
                </c:pt>
                <c:pt idx="1047">
                  <c:v>2.0</c:v>
                </c:pt>
                <c:pt idx="1048">
                  <c:v>4.0</c:v>
                </c:pt>
                <c:pt idx="1049">
                  <c:v>4.0</c:v>
                </c:pt>
                <c:pt idx="1050">
                  <c:v>3.0</c:v>
                </c:pt>
                <c:pt idx="1051">
                  <c:v>4.0</c:v>
                </c:pt>
                <c:pt idx="1052">
                  <c:v>4.0</c:v>
                </c:pt>
                <c:pt idx="1053">
                  <c:v>2.0</c:v>
                </c:pt>
                <c:pt idx="1054">
                  <c:v>4.0</c:v>
                </c:pt>
                <c:pt idx="1055">
                  <c:v>4.0</c:v>
                </c:pt>
                <c:pt idx="1056">
                  <c:v>1.0</c:v>
                </c:pt>
                <c:pt idx="1057">
                  <c:v>2.0</c:v>
                </c:pt>
                <c:pt idx="1058">
                  <c:v>3.0</c:v>
                </c:pt>
                <c:pt idx="1059">
                  <c:v>4.0</c:v>
                </c:pt>
                <c:pt idx="1060">
                  <c:v>3.0</c:v>
                </c:pt>
                <c:pt idx="1061">
                  <c:v>3.0</c:v>
                </c:pt>
                <c:pt idx="1062">
                  <c:v>3.0</c:v>
                </c:pt>
                <c:pt idx="1063">
                  <c:v>3.0</c:v>
                </c:pt>
                <c:pt idx="1064">
                  <c:v>3.0</c:v>
                </c:pt>
                <c:pt idx="1065">
                  <c:v>4.0</c:v>
                </c:pt>
                <c:pt idx="1066">
                  <c:v>2.0</c:v>
                </c:pt>
                <c:pt idx="1067">
                  <c:v>2.0</c:v>
                </c:pt>
                <c:pt idx="1068">
                  <c:v>2.0</c:v>
                </c:pt>
                <c:pt idx="1069">
                  <c:v>4.0</c:v>
                </c:pt>
                <c:pt idx="1070">
                  <c:v>4.0</c:v>
                </c:pt>
                <c:pt idx="1071">
                  <c:v>4.0</c:v>
                </c:pt>
                <c:pt idx="1072">
                  <c:v>3.0</c:v>
                </c:pt>
                <c:pt idx="1073">
                  <c:v>1.0</c:v>
                </c:pt>
                <c:pt idx="1074">
                  <c:v>4.0</c:v>
                </c:pt>
                <c:pt idx="1075">
                  <c:v>3.0</c:v>
                </c:pt>
                <c:pt idx="1076">
                  <c:v>4.0</c:v>
                </c:pt>
                <c:pt idx="1077">
                  <c:v>1.0</c:v>
                </c:pt>
                <c:pt idx="1078">
                  <c:v>3.0</c:v>
                </c:pt>
                <c:pt idx="1079">
                  <c:v>3.0</c:v>
                </c:pt>
                <c:pt idx="1080">
                  <c:v>4.0</c:v>
                </c:pt>
                <c:pt idx="1081">
                  <c:v>3.0</c:v>
                </c:pt>
                <c:pt idx="1082">
                  <c:v>3.0</c:v>
                </c:pt>
                <c:pt idx="1083">
                  <c:v>4.0</c:v>
                </c:pt>
                <c:pt idx="1084">
                  <c:v>0.0</c:v>
                </c:pt>
                <c:pt idx="1085">
                  <c:v>3.0</c:v>
                </c:pt>
                <c:pt idx="1086">
                  <c:v>2.0</c:v>
                </c:pt>
                <c:pt idx="1087">
                  <c:v>3.0</c:v>
                </c:pt>
                <c:pt idx="1088">
                  <c:v>4.0</c:v>
                </c:pt>
                <c:pt idx="1089">
                  <c:v>4.0</c:v>
                </c:pt>
                <c:pt idx="1090">
                  <c:v>4.0</c:v>
                </c:pt>
                <c:pt idx="1091">
                  <c:v>3.0</c:v>
                </c:pt>
                <c:pt idx="1092">
                  <c:v>4.0</c:v>
                </c:pt>
                <c:pt idx="1093">
                  <c:v>2.0</c:v>
                </c:pt>
                <c:pt idx="1094">
                  <c:v>3.0</c:v>
                </c:pt>
                <c:pt idx="1095">
                  <c:v>4.0</c:v>
                </c:pt>
                <c:pt idx="1096">
                  <c:v>4.0</c:v>
                </c:pt>
                <c:pt idx="1097">
                  <c:v>2.0</c:v>
                </c:pt>
                <c:pt idx="1098">
                  <c:v>4.0</c:v>
                </c:pt>
                <c:pt idx="1099">
                  <c:v>3.0</c:v>
                </c:pt>
                <c:pt idx="1100">
                  <c:v>4.0</c:v>
                </c:pt>
                <c:pt idx="1101">
                  <c:v>4.0</c:v>
                </c:pt>
                <c:pt idx="1102">
                  <c:v>3.0</c:v>
                </c:pt>
                <c:pt idx="1103">
                  <c:v>4.0</c:v>
                </c:pt>
                <c:pt idx="1104">
                  <c:v>4.0</c:v>
                </c:pt>
                <c:pt idx="1105">
                  <c:v>3.0</c:v>
                </c:pt>
                <c:pt idx="1106">
                  <c:v>4.0</c:v>
                </c:pt>
                <c:pt idx="1107">
                  <c:v>4.0</c:v>
                </c:pt>
                <c:pt idx="1108">
                  <c:v>4.0</c:v>
                </c:pt>
                <c:pt idx="1109">
                  <c:v>4.0</c:v>
                </c:pt>
                <c:pt idx="1110">
                  <c:v>3.0</c:v>
                </c:pt>
                <c:pt idx="1111">
                  <c:v>4.0</c:v>
                </c:pt>
                <c:pt idx="1112">
                  <c:v>4.0</c:v>
                </c:pt>
                <c:pt idx="1113">
                  <c:v>3.0</c:v>
                </c:pt>
                <c:pt idx="1114">
                  <c:v>4.0</c:v>
                </c:pt>
                <c:pt idx="1115">
                  <c:v>4.0</c:v>
                </c:pt>
                <c:pt idx="1116">
                  <c:v>3.0</c:v>
                </c:pt>
                <c:pt idx="1117">
                  <c:v>4.0</c:v>
                </c:pt>
                <c:pt idx="1118">
                  <c:v>4.0</c:v>
                </c:pt>
                <c:pt idx="1119">
                  <c:v>4.0</c:v>
                </c:pt>
                <c:pt idx="1120">
                  <c:v>3.0</c:v>
                </c:pt>
                <c:pt idx="1121">
                  <c:v>4.0</c:v>
                </c:pt>
                <c:pt idx="1122">
                  <c:v>4.0</c:v>
                </c:pt>
                <c:pt idx="1123">
                  <c:v>3.0</c:v>
                </c:pt>
                <c:pt idx="1124">
                  <c:v>4.0</c:v>
                </c:pt>
                <c:pt idx="1125">
                  <c:v>3.0</c:v>
                </c:pt>
                <c:pt idx="1126">
                  <c:v>4.0</c:v>
                </c:pt>
                <c:pt idx="1127">
                  <c:v>4.0</c:v>
                </c:pt>
                <c:pt idx="1128">
                  <c:v>4.0</c:v>
                </c:pt>
                <c:pt idx="1129">
                  <c:v>4.0</c:v>
                </c:pt>
                <c:pt idx="1130">
                  <c:v>4.0</c:v>
                </c:pt>
                <c:pt idx="1131">
                  <c:v>3.0</c:v>
                </c:pt>
              </c:numCache>
            </c:numRef>
          </c:yVal>
          <c:smooth val="0"/>
        </c:ser>
        <c:ser>
          <c:idx val="1"/>
          <c:order val="1"/>
          <c:tx>
            <c:strRef>
              <c:f>'Biol 1201 fall 2011'!$C$1</c:f>
              <c:strCache>
                <c:ptCount val="1"/>
                <c:pt idx="0">
                  <c:v>Science BIOL 1201 grade</c:v>
                </c:pt>
              </c:strCache>
            </c:strRef>
          </c:tx>
          <c:spPr>
            <a:ln w="47625">
              <a:noFill/>
            </a:ln>
          </c:spPr>
          <c:marker>
            <c:symbol val="x"/>
            <c:size val="13"/>
            <c:spPr>
              <a:solidFill>
                <a:schemeClr val="accent4"/>
              </a:solidFill>
            </c:spPr>
          </c:marker>
          <c:trendline>
            <c:spPr>
              <a:ln w="44450">
                <a:solidFill>
                  <a:schemeClr val="accent4"/>
                </a:solidFill>
              </a:ln>
            </c:spPr>
            <c:trendlineType val="linear"/>
            <c:dispRSqr val="0"/>
            <c:dispEq val="0"/>
          </c:trendline>
          <c:xVal>
            <c:numRef>
              <c:f>'Biol 1201 fall 2011'!$A$2:$A$1783</c:f>
              <c:numCache>
                <c:formatCode>0.00</c:formatCode>
                <c:ptCount val="1782"/>
                <c:pt idx="0">
                  <c:v>2.15</c:v>
                </c:pt>
                <c:pt idx="1">
                  <c:v>2.18</c:v>
                </c:pt>
                <c:pt idx="2">
                  <c:v>2.2</c:v>
                </c:pt>
                <c:pt idx="3">
                  <c:v>2.24</c:v>
                </c:pt>
                <c:pt idx="4">
                  <c:v>2.33</c:v>
                </c:pt>
                <c:pt idx="5">
                  <c:v>2.38</c:v>
                </c:pt>
                <c:pt idx="6">
                  <c:v>2.4</c:v>
                </c:pt>
                <c:pt idx="7">
                  <c:v>2.47</c:v>
                </c:pt>
                <c:pt idx="8">
                  <c:v>2.47</c:v>
                </c:pt>
                <c:pt idx="9">
                  <c:v>2.48</c:v>
                </c:pt>
                <c:pt idx="10">
                  <c:v>2.5</c:v>
                </c:pt>
                <c:pt idx="11">
                  <c:v>2.51</c:v>
                </c:pt>
                <c:pt idx="12">
                  <c:v>2.52</c:v>
                </c:pt>
                <c:pt idx="13">
                  <c:v>2.54</c:v>
                </c:pt>
                <c:pt idx="14">
                  <c:v>2.56</c:v>
                </c:pt>
                <c:pt idx="15">
                  <c:v>2.56</c:v>
                </c:pt>
                <c:pt idx="16">
                  <c:v>2.57</c:v>
                </c:pt>
                <c:pt idx="17">
                  <c:v>2.58</c:v>
                </c:pt>
                <c:pt idx="18">
                  <c:v>2.58</c:v>
                </c:pt>
                <c:pt idx="19">
                  <c:v>2.58</c:v>
                </c:pt>
                <c:pt idx="20">
                  <c:v>2.59</c:v>
                </c:pt>
                <c:pt idx="21">
                  <c:v>2.59</c:v>
                </c:pt>
                <c:pt idx="22">
                  <c:v>2.6</c:v>
                </c:pt>
                <c:pt idx="23">
                  <c:v>2.6</c:v>
                </c:pt>
                <c:pt idx="24">
                  <c:v>2.6</c:v>
                </c:pt>
                <c:pt idx="25">
                  <c:v>2.61</c:v>
                </c:pt>
                <c:pt idx="26">
                  <c:v>2.61</c:v>
                </c:pt>
                <c:pt idx="27">
                  <c:v>2.61</c:v>
                </c:pt>
                <c:pt idx="28">
                  <c:v>2.61</c:v>
                </c:pt>
                <c:pt idx="29">
                  <c:v>2.62</c:v>
                </c:pt>
                <c:pt idx="30">
                  <c:v>2.63</c:v>
                </c:pt>
                <c:pt idx="31">
                  <c:v>2.63</c:v>
                </c:pt>
                <c:pt idx="32">
                  <c:v>2.63</c:v>
                </c:pt>
                <c:pt idx="33">
                  <c:v>2.63</c:v>
                </c:pt>
                <c:pt idx="34">
                  <c:v>2.63</c:v>
                </c:pt>
                <c:pt idx="35">
                  <c:v>2.64</c:v>
                </c:pt>
                <c:pt idx="36">
                  <c:v>2.64</c:v>
                </c:pt>
                <c:pt idx="37">
                  <c:v>2.64</c:v>
                </c:pt>
                <c:pt idx="38">
                  <c:v>2.64</c:v>
                </c:pt>
                <c:pt idx="39">
                  <c:v>2.64</c:v>
                </c:pt>
                <c:pt idx="40">
                  <c:v>2.64</c:v>
                </c:pt>
                <c:pt idx="41">
                  <c:v>2.64</c:v>
                </c:pt>
                <c:pt idx="42">
                  <c:v>2.65</c:v>
                </c:pt>
                <c:pt idx="43">
                  <c:v>2.66</c:v>
                </c:pt>
                <c:pt idx="44">
                  <c:v>2.66</c:v>
                </c:pt>
                <c:pt idx="45">
                  <c:v>2.66</c:v>
                </c:pt>
                <c:pt idx="46">
                  <c:v>2.66</c:v>
                </c:pt>
                <c:pt idx="47">
                  <c:v>2.66</c:v>
                </c:pt>
                <c:pt idx="48">
                  <c:v>2.66</c:v>
                </c:pt>
                <c:pt idx="49">
                  <c:v>2.67</c:v>
                </c:pt>
                <c:pt idx="50">
                  <c:v>2.67</c:v>
                </c:pt>
                <c:pt idx="51">
                  <c:v>2.67</c:v>
                </c:pt>
                <c:pt idx="52">
                  <c:v>2.68</c:v>
                </c:pt>
                <c:pt idx="53">
                  <c:v>2.68</c:v>
                </c:pt>
                <c:pt idx="54">
                  <c:v>2.68</c:v>
                </c:pt>
                <c:pt idx="55">
                  <c:v>2.68</c:v>
                </c:pt>
                <c:pt idx="56">
                  <c:v>2.68</c:v>
                </c:pt>
                <c:pt idx="57">
                  <c:v>2.68</c:v>
                </c:pt>
                <c:pt idx="58">
                  <c:v>2.68</c:v>
                </c:pt>
                <c:pt idx="59">
                  <c:v>2.68</c:v>
                </c:pt>
                <c:pt idx="60">
                  <c:v>2.68</c:v>
                </c:pt>
                <c:pt idx="61">
                  <c:v>2.68</c:v>
                </c:pt>
                <c:pt idx="62">
                  <c:v>2.69</c:v>
                </c:pt>
                <c:pt idx="63">
                  <c:v>2.69</c:v>
                </c:pt>
                <c:pt idx="64">
                  <c:v>2.69</c:v>
                </c:pt>
                <c:pt idx="65">
                  <c:v>2.69</c:v>
                </c:pt>
                <c:pt idx="66">
                  <c:v>2.7</c:v>
                </c:pt>
                <c:pt idx="67">
                  <c:v>2.7</c:v>
                </c:pt>
                <c:pt idx="68">
                  <c:v>2.7</c:v>
                </c:pt>
                <c:pt idx="69">
                  <c:v>2.71</c:v>
                </c:pt>
                <c:pt idx="70">
                  <c:v>2.71</c:v>
                </c:pt>
                <c:pt idx="71">
                  <c:v>2.71</c:v>
                </c:pt>
                <c:pt idx="72">
                  <c:v>2.71</c:v>
                </c:pt>
                <c:pt idx="73">
                  <c:v>2.72</c:v>
                </c:pt>
                <c:pt idx="74">
                  <c:v>2.72</c:v>
                </c:pt>
                <c:pt idx="75">
                  <c:v>2.73</c:v>
                </c:pt>
                <c:pt idx="76">
                  <c:v>2.73</c:v>
                </c:pt>
                <c:pt idx="77">
                  <c:v>2.73</c:v>
                </c:pt>
                <c:pt idx="78">
                  <c:v>2.73</c:v>
                </c:pt>
                <c:pt idx="79">
                  <c:v>2.73</c:v>
                </c:pt>
                <c:pt idx="80">
                  <c:v>2.73</c:v>
                </c:pt>
                <c:pt idx="81">
                  <c:v>2.74</c:v>
                </c:pt>
                <c:pt idx="82">
                  <c:v>2.74</c:v>
                </c:pt>
                <c:pt idx="83">
                  <c:v>2.74</c:v>
                </c:pt>
                <c:pt idx="84">
                  <c:v>2.74</c:v>
                </c:pt>
                <c:pt idx="85">
                  <c:v>2.74</c:v>
                </c:pt>
                <c:pt idx="86">
                  <c:v>2.75</c:v>
                </c:pt>
                <c:pt idx="87">
                  <c:v>2.75</c:v>
                </c:pt>
                <c:pt idx="88">
                  <c:v>2.75</c:v>
                </c:pt>
                <c:pt idx="89">
                  <c:v>2.75</c:v>
                </c:pt>
                <c:pt idx="90">
                  <c:v>2.75</c:v>
                </c:pt>
                <c:pt idx="91">
                  <c:v>2.76</c:v>
                </c:pt>
                <c:pt idx="92">
                  <c:v>2.76</c:v>
                </c:pt>
                <c:pt idx="93">
                  <c:v>2.76</c:v>
                </c:pt>
                <c:pt idx="94">
                  <c:v>2.77</c:v>
                </c:pt>
                <c:pt idx="95">
                  <c:v>2.78</c:v>
                </c:pt>
                <c:pt idx="96">
                  <c:v>2.78</c:v>
                </c:pt>
                <c:pt idx="97">
                  <c:v>2.78</c:v>
                </c:pt>
                <c:pt idx="98">
                  <c:v>2.79</c:v>
                </c:pt>
                <c:pt idx="99">
                  <c:v>2.79</c:v>
                </c:pt>
                <c:pt idx="100">
                  <c:v>2.79</c:v>
                </c:pt>
                <c:pt idx="101">
                  <c:v>2.79</c:v>
                </c:pt>
                <c:pt idx="102">
                  <c:v>2.8</c:v>
                </c:pt>
                <c:pt idx="103">
                  <c:v>2.8</c:v>
                </c:pt>
                <c:pt idx="104">
                  <c:v>2.81</c:v>
                </c:pt>
                <c:pt idx="105">
                  <c:v>2.81</c:v>
                </c:pt>
                <c:pt idx="106">
                  <c:v>2.81</c:v>
                </c:pt>
                <c:pt idx="107">
                  <c:v>2.82</c:v>
                </c:pt>
                <c:pt idx="108">
                  <c:v>2.82</c:v>
                </c:pt>
                <c:pt idx="109">
                  <c:v>2.82</c:v>
                </c:pt>
                <c:pt idx="110">
                  <c:v>2.83</c:v>
                </c:pt>
                <c:pt idx="111">
                  <c:v>2.83</c:v>
                </c:pt>
                <c:pt idx="112">
                  <c:v>2.83</c:v>
                </c:pt>
                <c:pt idx="113">
                  <c:v>2.83</c:v>
                </c:pt>
                <c:pt idx="114">
                  <c:v>2.83</c:v>
                </c:pt>
                <c:pt idx="115">
                  <c:v>2.84</c:v>
                </c:pt>
                <c:pt idx="116">
                  <c:v>2.84</c:v>
                </c:pt>
                <c:pt idx="117">
                  <c:v>2.84</c:v>
                </c:pt>
                <c:pt idx="118">
                  <c:v>2.84</c:v>
                </c:pt>
                <c:pt idx="119">
                  <c:v>2.85</c:v>
                </c:pt>
                <c:pt idx="120">
                  <c:v>2.86</c:v>
                </c:pt>
                <c:pt idx="121">
                  <c:v>2.86</c:v>
                </c:pt>
                <c:pt idx="122">
                  <c:v>2.86</c:v>
                </c:pt>
                <c:pt idx="123">
                  <c:v>2.86</c:v>
                </c:pt>
                <c:pt idx="124">
                  <c:v>2.86</c:v>
                </c:pt>
                <c:pt idx="125">
                  <c:v>2.87</c:v>
                </c:pt>
                <c:pt idx="126">
                  <c:v>2.88</c:v>
                </c:pt>
                <c:pt idx="127">
                  <c:v>2.88</c:v>
                </c:pt>
                <c:pt idx="128">
                  <c:v>2.88</c:v>
                </c:pt>
                <c:pt idx="129">
                  <c:v>2.88</c:v>
                </c:pt>
                <c:pt idx="130">
                  <c:v>2.88</c:v>
                </c:pt>
                <c:pt idx="131">
                  <c:v>2.88</c:v>
                </c:pt>
                <c:pt idx="132">
                  <c:v>2.88</c:v>
                </c:pt>
                <c:pt idx="133">
                  <c:v>2.88</c:v>
                </c:pt>
                <c:pt idx="134">
                  <c:v>2.88</c:v>
                </c:pt>
                <c:pt idx="135">
                  <c:v>2.88</c:v>
                </c:pt>
                <c:pt idx="136">
                  <c:v>2.88</c:v>
                </c:pt>
                <c:pt idx="137">
                  <c:v>2.89</c:v>
                </c:pt>
                <c:pt idx="138">
                  <c:v>2.89</c:v>
                </c:pt>
                <c:pt idx="139">
                  <c:v>2.89</c:v>
                </c:pt>
                <c:pt idx="140">
                  <c:v>2.89</c:v>
                </c:pt>
                <c:pt idx="141">
                  <c:v>2.89</c:v>
                </c:pt>
                <c:pt idx="142">
                  <c:v>2.89</c:v>
                </c:pt>
                <c:pt idx="143">
                  <c:v>2.89</c:v>
                </c:pt>
                <c:pt idx="144">
                  <c:v>2.9</c:v>
                </c:pt>
                <c:pt idx="145">
                  <c:v>2.9</c:v>
                </c:pt>
                <c:pt idx="146">
                  <c:v>2.9</c:v>
                </c:pt>
                <c:pt idx="147">
                  <c:v>2.9</c:v>
                </c:pt>
                <c:pt idx="148">
                  <c:v>2.9</c:v>
                </c:pt>
                <c:pt idx="149">
                  <c:v>2.91</c:v>
                </c:pt>
                <c:pt idx="150">
                  <c:v>2.91</c:v>
                </c:pt>
                <c:pt idx="151">
                  <c:v>2.91</c:v>
                </c:pt>
                <c:pt idx="152">
                  <c:v>2.91</c:v>
                </c:pt>
                <c:pt idx="153">
                  <c:v>2.91</c:v>
                </c:pt>
                <c:pt idx="154">
                  <c:v>2.92</c:v>
                </c:pt>
                <c:pt idx="155">
                  <c:v>2.92</c:v>
                </c:pt>
                <c:pt idx="156">
                  <c:v>2.92</c:v>
                </c:pt>
                <c:pt idx="157">
                  <c:v>2.92</c:v>
                </c:pt>
                <c:pt idx="158">
                  <c:v>2.92</c:v>
                </c:pt>
                <c:pt idx="159">
                  <c:v>2.92</c:v>
                </c:pt>
                <c:pt idx="160">
                  <c:v>2.93</c:v>
                </c:pt>
                <c:pt idx="161">
                  <c:v>2.93</c:v>
                </c:pt>
                <c:pt idx="162">
                  <c:v>2.94</c:v>
                </c:pt>
                <c:pt idx="163">
                  <c:v>2.94</c:v>
                </c:pt>
                <c:pt idx="164">
                  <c:v>2.94</c:v>
                </c:pt>
                <c:pt idx="165">
                  <c:v>2.94</c:v>
                </c:pt>
                <c:pt idx="166">
                  <c:v>2.94</c:v>
                </c:pt>
                <c:pt idx="167">
                  <c:v>2.94</c:v>
                </c:pt>
                <c:pt idx="168">
                  <c:v>2.95</c:v>
                </c:pt>
                <c:pt idx="169">
                  <c:v>2.95</c:v>
                </c:pt>
                <c:pt idx="170">
                  <c:v>2.95</c:v>
                </c:pt>
                <c:pt idx="171">
                  <c:v>2.95</c:v>
                </c:pt>
                <c:pt idx="172">
                  <c:v>2.95</c:v>
                </c:pt>
                <c:pt idx="173">
                  <c:v>2.95</c:v>
                </c:pt>
                <c:pt idx="174">
                  <c:v>2.95</c:v>
                </c:pt>
                <c:pt idx="175">
                  <c:v>2.95</c:v>
                </c:pt>
                <c:pt idx="176">
                  <c:v>2.95</c:v>
                </c:pt>
                <c:pt idx="177">
                  <c:v>2.96</c:v>
                </c:pt>
                <c:pt idx="178">
                  <c:v>2.96</c:v>
                </c:pt>
                <c:pt idx="179">
                  <c:v>2.96</c:v>
                </c:pt>
                <c:pt idx="180">
                  <c:v>2.96</c:v>
                </c:pt>
                <c:pt idx="181">
                  <c:v>2.97</c:v>
                </c:pt>
                <c:pt idx="182">
                  <c:v>2.97</c:v>
                </c:pt>
                <c:pt idx="183">
                  <c:v>2.98</c:v>
                </c:pt>
                <c:pt idx="184">
                  <c:v>2.98</c:v>
                </c:pt>
                <c:pt idx="185">
                  <c:v>2.98</c:v>
                </c:pt>
                <c:pt idx="186">
                  <c:v>2.98</c:v>
                </c:pt>
                <c:pt idx="187">
                  <c:v>2.98</c:v>
                </c:pt>
                <c:pt idx="188">
                  <c:v>2.98</c:v>
                </c:pt>
                <c:pt idx="189">
                  <c:v>2.98</c:v>
                </c:pt>
                <c:pt idx="190">
                  <c:v>2.98</c:v>
                </c:pt>
                <c:pt idx="191">
                  <c:v>2.98</c:v>
                </c:pt>
                <c:pt idx="192">
                  <c:v>3.0</c:v>
                </c:pt>
                <c:pt idx="193">
                  <c:v>3.0</c:v>
                </c:pt>
                <c:pt idx="194">
                  <c:v>3.0</c:v>
                </c:pt>
                <c:pt idx="195">
                  <c:v>3.0</c:v>
                </c:pt>
                <c:pt idx="196">
                  <c:v>3.0</c:v>
                </c:pt>
                <c:pt idx="197">
                  <c:v>3.0</c:v>
                </c:pt>
                <c:pt idx="198">
                  <c:v>3.0</c:v>
                </c:pt>
                <c:pt idx="199">
                  <c:v>3.0</c:v>
                </c:pt>
                <c:pt idx="200">
                  <c:v>3.0</c:v>
                </c:pt>
                <c:pt idx="201">
                  <c:v>3.0</c:v>
                </c:pt>
                <c:pt idx="202">
                  <c:v>3.0</c:v>
                </c:pt>
                <c:pt idx="203">
                  <c:v>3.0</c:v>
                </c:pt>
                <c:pt idx="204">
                  <c:v>3.0</c:v>
                </c:pt>
                <c:pt idx="205">
                  <c:v>3.0</c:v>
                </c:pt>
                <c:pt idx="206">
                  <c:v>3.0</c:v>
                </c:pt>
                <c:pt idx="207">
                  <c:v>3.0</c:v>
                </c:pt>
                <c:pt idx="208">
                  <c:v>3.0</c:v>
                </c:pt>
                <c:pt idx="209">
                  <c:v>3.0</c:v>
                </c:pt>
                <c:pt idx="210">
                  <c:v>3.0</c:v>
                </c:pt>
                <c:pt idx="211">
                  <c:v>3.0</c:v>
                </c:pt>
                <c:pt idx="212">
                  <c:v>3.0</c:v>
                </c:pt>
                <c:pt idx="213">
                  <c:v>3.01</c:v>
                </c:pt>
                <c:pt idx="214">
                  <c:v>3.02</c:v>
                </c:pt>
                <c:pt idx="215">
                  <c:v>3.02</c:v>
                </c:pt>
                <c:pt idx="216">
                  <c:v>3.02</c:v>
                </c:pt>
                <c:pt idx="217">
                  <c:v>3.02</c:v>
                </c:pt>
                <c:pt idx="218">
                  <c:v>3.02</c:v>
                </c:pt>
                <c:pt idx="219">
                  <c:v>3.02</c:v>
                </c:pt>
                <c:pt idx="220">
                  <c:v>3.03</c:v>
                </c:pt>
                <c:pt idx="221">
                  <c:v>3.03</c:v>
                </c:pt>
                <c:pt idx="222">
                  <c:v>3.03</c:v>
                </c:pt>
                <c:pt idx="223">
                  <c:v>3.03</c:v>
                </c:pt>
                <c:pt idx="224">
                  <c:v>3.03</c:v>
                </c:pt>
                <c:pt idx="225">
                  <c:v>3.03</c:v>
                </c:pt>
                <c:pt idx="226">
                  <c:v>3.03</c:v>
                </c:pt>
                <c:pt idx="227">
                  <c:v>3.03</c:v>
                </c:pt>
                <c:pt idx="228">
                  <c:v>3.04</c:v>
                </c:pt>
                <c:pt idx="229">
                  <c:v>3.04</c:v>
                </c:pt>
                <c:pt idx="230">
                  <c:v>3.05</c:v>
                </c:pt>
                <c:pt idx="231">
                  <c:v>3.05</c:v>
                </c:pt>
                <c:pt idx="232">
                  <c:v>3.05</c:v>
                </c:pt>
                <c:pt idx="233">
                  <c:v>3.05</c:v>
                </c:pt>
                <c:pt idx="234">
                  <c:v>3.05</c:v>
                </c:pt>
                <c:pt idx="235">
                  <c:v>3.05</c:v>
                </c:pt>
                <c:pt idx="236">
                  <c:v>3.05</c:v>
                </c:pt>
                <c:pt idx="237">
                  <c:v>3.05</c:v>
                </c:pt>
                <c:pt idx="238">
                  <c:v>3.05</c:v>
                </c:pt>
                <c:pt idx="239">
                  <c:v>3.05</c:v>
                </c:pt>
                <c:pt idx="240">
                  <c:v>3.05</c:v>
                </c:pt>
                <c:pt idx="241">
                  <c:v>3.05</c:v>
                </c:pt>
                <c:pt idx="242">
                  <c:v>3.05</c:v>
                </c:pt>
                <c:pt idx="243">
                  <c:v>3.06</c:v>
                </c:pt>
                <c:pt idx="244">
                  <c:v>3.06</c:v>
                </c:pt>
                <c:pt idx="245">
                  <c:v>3.06</c:v>
                </c:pt>
                <c:pt idx="246">
                  <c:v>3.07</c:v>
                </c:pt>
                <c:pt idx="247">
                  <c:v>3.07</c:v>
                </c:pt>
                <c:pt idx="248">
                  <c:v>3.07</c:v>
                </c:pt>
                <c:pt idx="249">
                  <c:v>3.07</c:v>
                </c:pt>
                <c:pt idx="250">
                  <c:v>3.07</c:v>
                </c:pt>
                <c:pt idx="251">
                  <c:v>3.07</c:v>
                </c:pt>
                <c:pt idx="252">
                  <c:v>3.07</c:v>
                </c:pt>
                <c:pt idx="253">
                  <c:v>3.07</c:v>
                </c:pt>
                <c:pt idx="254">
                  <c:v>3.08</c:v>
                </c:pt>
                <c:pt idx="255">
                  <c:v>3.08</c:v>
                </c:pt>
                <c:pt idx="256">
                  <c:v>3.08</c:v>
                </c:pt>
                <c:pt idx="257">
                  <c:v>3.08</c:v>
                </c:pt>
                <c:pt idx="258">
                  <c:v>3.08</c:v>
                </c:pt>
                <c:pt idx="259">
                  <c:v>3.08</c:v>
                </c:pt>
                <c:pt idx="260">
                  <c:v>3.08</c:v>
                </c:pt>
                <c:pt idx="261">
                  <c:v>3.08</c:v>
                </c:pt>
                <c:pt idx="262">
                  <c:v>3.08</c:v>
                </c:pt>
                <c:pt idx="263">
                  <c:v>3.09</c:v>
                </c:pt>
                <c:pt idx="264">
                  <c:v>3.09</c:v>
                </c:pt>
                <c:pt idx="265">
                  <c:v>3.09</c:v>
                </c:pt>
                <c:pt idx="266">
                  <c:v>3.09</c:v>
                </c:pt>
                <c:pt idx="267">
                  <c:v>3.09</c:v>
                </c:pt>
                <c:pt idx="268">
                  <c:v>3.09</c:v>
                </c:pt>
                <c:pt idx="269">
                  <c:v>3.09</c:v>
                </c:pt>
                <c:pt idx="270">
                  <c:v>3.1</c:v>
                </c:pt>
                <c:pt idx="271">
                  <c:v>3.1</c:v>
                </c:pt>
                <c:pt idx="272">
                  <c:v>3.1</c:v>
                </c:pt>
                <c:pt idx="273">
                  <c:v>3.1</c:v>
                </c:pt>
                <c:pt idx="274">
                  <c:v>3.1</c:v>
                </c:pt>
                <c:pt idx="275">
                  <c:v>3.1</c:v>
                </c:pt>
                <c:pt idx="276">
                  <c:v>3.1</c:v>
                </c:pt>
                <c:pt idx="277">
                  <c:v>3.1</c:v>
                </c:pt>
                <c:pt idx="278">
                  <c:v>3.1</c:v>
                </c:pt>
                <c:pt idx="279">
                  <c:v>3.11</c:v>
                </c:pt>
                <c:pt idx="280">
                  <c:v>3.11</c:v>
                </c:pt>
                <c:pt idx="281">
                  <c:v>3.11</c:v>
                </c:pt>
                <c:pt idx="282">
                  <c:v>3.11</c:v>
                </c:pt>
                <c:pt idx="283">
                  <c:v>3.11</c:v>
                </c:pt>
                <c:pt idx="284">
                  <c:v>3.11</c:v>
                </c:pt>
                <c:pt idx="285">
                  <c:v>3.11</c:v>
                </c:pt>
                <c:pt idx="286">
                  <c:v>3.11</c:v>
                </c:pt>
                <c:pt idx="287">
                  <c:v>3.11</c:v>
                </c:pt>
                <c:pt idx="288">
                  <c:v>3.11</c:v>
                </c:pt>
                <c:pt idx="289">
                  <c:v>3.11</c:v>
                </c:pt>
                <c:pt idx="290">
                  <c:v>3.11</c:v>
                </c:pt>
                <c:pt idx="291">
                  <c:v>3.11</c:v>
                </c:pt>
                <c:pt idx="292">
                  <c:v>3.11</c:v>
                </c:pt>
                <c:pt idx="293">
                  <c:v>3.11</c:v>
                </c:pt>
                <c:pt idx="294">
                  <c:v>3.11</c:v>
                </c:pt>
                <c:pt idx="295">
                  <c:v>3.11</c:v>
                </c:pt>
                <c:pt idx="296">
                  <c:v>3.12</c:v>
                </c:pt>
                <c:pt idx="297">
                  <c:v>3.12</c:v>
                </c:pt>
                <c:pt idx="298">
                  <c:v>3.12</c:v>
                </c:pt>
                <c:pt idx="299">
                  <c:v>3.12</c:v>
                </c:pt>
                <c:pt idx="300">
                  <c:v>3.12</c:v>
                </c:pt>
                <c:pt idx="301">
                  <c:v>3.12</c:v>
                </c:pt>
                <c:pt idx="302">
                  <c:v>3.12</c:v>
                </c:pt>
                <c:pt idx="303">
                  <c:v>3.12</c:v>
                </c:pt>
                <c:pt idx="304">
                  <c:v>3.12</c:v>
                </c:pt>
                <c:pt idx="305">
                  <c:v>3.12</c:v>
                </c:pt>
                <c:pt idx="306">
                  <c:v>3.13</c:v>
                </c:pt>
                <c:pt idx="307">
                  <c:v>3.13</c:v>
                </c:pt>
                <c:pt idx="308">
                  <c:v>3.13</c:v>
                </c:pt>
                <c:pt idx="309">
                  <c:v>3.13</c:v>
                </c:pt>
                <c:pt idx="310">
                  <c:v>3.13</c:v>
                </c:pt>
                <c:pt idx="311">
                  <c:v>3.13</c:v>
                </c:pt>
                <c:pt idx="312">
                  <c:v>3.13</c:v>
                </c:pt>
                <c:pt idx="313">
                  <c:v>3.14</c:v>
                </c:pt>
                <c:pt idx="314">
                  <c:v>3.14</c:v>
                </c:pt>
                <c:pt idx="315">
                  <c:v>3.14</c:v>
                </c:pt>
                <c:pt idx="316">
                  <c:v>3.14</c:v>
                </c:pt>
                <c:pt idx="317">
                  <c:v>3.14</c:v>
                </c:pt>
                <c:pt idx="318">
                  <c:v>3.14</c:v>
                </c:pt>
                <c:pt idx="319">
                  <c:v>3.14</c:v>
                </c:pt>
                <c:pt idx="320">
                  <c:v>3.14</c:v>
                </c:pt>
                <c:pt idx="321">
                  <c:v>3.14</c:v>
                </c:pt>
                <c:pt idx="322">
                  <c:v>3.14</c:v>
                </c:pt>
                <c:pt idx="323">
                  <c:v>3.14</c:v>
                </c:pt>
                <c:pt idx="324">
                  <c:v>3.15</c:v>
                </c:pt>
                <c:pt idx="325">
                  <c:v>3.15</c:v>
                </c:pt>
                <c:pt idx="326">
                  <c:v>3.15</c:v>
                </c:pt>
                <c:pt idx="327">
                  <c:v>3.15</c:v>
                </c:pt>
                <c:pt idx="328">
                  <c:v>3.15</c:v>
                </c:pt>
                <c:pt idx="329">
                  <c:v>3.15</c:v>
                </c:pt>
                <c:pt idx="330">
                  <c:v>3.15</c:v>
                </c:pt>
                <c:pt idx="331">
                  <c:v>3.15</c:v>
                </c:pt>
                <c:pt idx="332">
                  <c:v>3.15</c:v>
                </c:pt>
                <c:pt idx="333">
                  <c:v>3.15</c:v>
                </c:pt>
                <c:pt idx="334">
                  <c:v>3.15</c:v>
                </c:pt>
                <c:pt idx="335">
                  <c:v>3.15</c:v>
                </c:pt>
                <c:pt idx="336">
                  <c:v>3.15</c:v>
                </c:pt>
                <c:pt idx="337">
                  <c:v>3.15</c:v>
                </c:pt>
                <c:pt idx="338">
                  <c:v>3.16</c:v>
                </c:pt>
                <c:pt idx="339">
                  <c:v>3.16</c:v>
                </c:pt>
                <c:pt idx="340">
                  <c:v>3.16</c:v>
                </c:pt>
                <c:pt idx="341">
                  <c:v>3.16</c:v>
                </c:pt>
                <c:pt idx="342">
                  <c:v>3.16</c:v>
                </c:pt>
                <c:pt idx="343">
                  <c:v>3.16</c:v>
                </c:pt>
                <c:pt idx="344">
                  <c:v>3.17</c:v>
                </c:pt>
                <c:pt idx="345">
                  <c:v>3.17</c:v>
                </c:pt>
                <c:pt idx="346">
                  <c:v>3.17</c:v>
                </c:pt>
                <c:pt idx="347">
                  <c:v>3.17</c:v>
                </c:pt>
                <c:pt idx="348">
                  <c:v>3.17</c:v>
                </c:pt>
                <c:pt idx="349">
                  <c:v>3.17</c:v>
                </c:pt>
                <c:pt idx="350">
                  <c:v>3.17</c:v>
                </c:pt>
                <c:pt idx="351">
                  <c:v>3.17</c:v>
                </c:pt>
                <c:pt idx="352">
                  <c:v>3.17</c:v>
                </c:pt>
                <c:pt idx="353">
                  <c:v>3.18</c:v>
                </c:pt>
                <c:pt idx="354">
                  <c:v>3.18</c:v>
                </c:pt>
                <c:pt idx="355">
                  <c:v>3.18</c:v>
                </c:pt>
                <c:pt idx="356">
                  <c:v>3.18</c:v>
                </c:pt>
                <c:pt idx="357">
                  <c:v>3.18</c:v>
                </c:pt>
                <c:pt idx="358">
                  <c:v>3.18</c:v>
                </c:pt>
                <c:pt idx="359">
                  <c:v>3.18</c:v>
                </c:pt>
                <c:pt idx="360">
                  <c:v>3.18</c:v>
                </c:pt>
                <c:pt idx="361">
                  <c:v>3.19</c:v>
                </c:pt>
                <c:pt idx="362">
                  <c:v>3.19</c:v>
                </c:pt>
                <c:pt idx="363">
                  <c:v>3.19</c:v>
                </c:pt>
                <c:pt idx="364">
                  <c:v>3.19</c:v>
                </c:pt>
                <c:pt idx="365">
                  <c:v>3.19</c:v>
                </c:pt>
                <c:pt idx="366">
                  <c:v>3.19</c:v>
                </c:pt>
                <c:pt idx="367">
                  <c:v>3.19</c:v>
                </c:pt>
                <c:pt idx="368">
                  <c:v>3.2</c:v>
                </c:pt>
                <c:pt idx="369">
                  <c:v>3.2</c:v>
                </c:pt>
                <c:pt idx="370">
                  <c:v>3.2</c:v>
                </c:pt>
                <c:pt idx="371">
                  <c:v>3.2</c:v>
                </c:pt>
                <c:pt idx="372">
                  <c:v>3.2</c:v>
                </c:pt>
                <c:pt idx="373">
                  <c:v>3.2</c:v>
                </c:pt>
                <c:pt idx="374">
                  <c:v>3.2</c:v>
                </c:pt>
                <c:pt idx="375">
                  <c:v>3.2</c:v>
                </c:pt>
                <c:pt idx="376">
                  <c:v>3.2</c:v>
                </c:pt>
                <c:pt idx="377">
                  <c:v>3.2</c:v>
                </c:pt>
                <c:pt idx="378">
                  <c:v>3.21</c:v>
                </c:pt>
                <c:pt idx="379">
                  <c:v>3.21</c:v>
                </c:pt>
                <c:pt idx="380">
                  <c:v>3.21</c:v>
                </c:pt>
                <c:pt idx="381">
                  <c:v>3.21</c:v>
                </c:pt>
                <c:pt idx="382">
                  <c:v>3.21</c:v>
                </c:pt>
                <c:pt idx="383">
                  <c:v>3.21</c:v>
                </c:pt>
                <c:pt idx="384">
                  <c:v>3.21</c:v>
                </c:pt>
                <c:pt idx="385">
                  <c:v>3.21</c:v>
                </c:pt>
                <c:pt idx="386">
                  <c:v>3.21</c:v>
                </c:pt>
                <c:pt idx="387">
                  <c:v>3.21</c:v>
                </c:pt>
                <c:pt idx="388">
                  <c:v>3.21</c:v>
                </c:pt>
                <c:pt idx="389">
                  <c:v>3.22</c:v>
                </c:pt>
                <c:pt idx="390">
                  <c:v>3.22</c:v>
                </c:pt>
                <c:pt idx="391">
                  <c:v>3.23</c:v>
                </c:pt>
                <c:pt idx="392">
                  <c:v>3.23</c:v>
                </c:pt>
                <c:pt idx="393">
                  <c:v>3.23</c:v>
                </c:pt>
                <c:pt idx="394">
                  <c:v>3.23</c:v>
                </c:pt>
                <c:pt idx="395">
                  <c:v>3.23</c:v>
                </c:pt>
                <c:pt idx="396">
                  <c:v>3.23</c:v>
                </c:pt>
                <c:pt idx="397">
                  <c:v>3.23</c:v>
                </c:pt>
                <c:pt idx="398">
                  <c:v>3.23</c:v>
                </c:pt>
                <c:pt idx="399">
                  <c:v>3.23</c:v>
                </c:pt>
                <c:pt idx="400">
                  <c:v>3.23</c:v>
                </c:pt>
                <c:pt idx="401">
                  <c:v>3.23</c:v>
                </c:pt>
                <c:pt idx="402">
                  <c:v>3.23</c:v>
                </c:pt>
                <c:pt idx="403">
                  <c:v>3.24</c:v>
                </c:pt>
                <c:pt idx="404">
                  <c:v>3.24</c:v>
                </c:pt>
                <c:pt idx="405">
                  <c:v>3.24</c:v>
                </c:pt>
                <c:pt idx="406">
                  <c:v>3.24</c:v>
                </c:pt>
                <c:pt idx="407">
                  <c:v>3.24</c:v>
                </c:pt>
                <c:pt idx="408">
                  <c:v>3.24</c:v>
                </c:pt>
                <c:pt idx="409">
                  <c:v>3.24</c:v>
                </c:pt>
                <c:pt idx="410">
                  <c:v>3.24</c:v>
                </c:pt>
                <c:pt idx="411">
                  <c:v>3.24</c:v>
                </c:pt>
                <c:pt idx="412">
                  <c:v>3.24</c:v>
                </c:pt>
                <c:pt idx="413">
                  <c:v>3.24</c:v>
                </c:pt>
                <c:pt idx="414">
                  <c:v>3.24</c:v>
                </c:pt>
                <c:pt idx="415">
                  <c:v>3.24</c:v>
                </c:pt>
                <c:pt idx="416">
                  <c:v>3.24</c:v>
                </c:pt>
                <c:pt idx="417">
                  <c:v>3.24</c:v>
                </c:pt>
                <c:pt idx="418">
                  <c:v>3.25</c:v>
                </c:pt>
                <c:pt idx="419">
                  <c:v>3.25</c:v>
                </c:pt>
                <c:pt idx="420">
                  <c:v>3.25</c:v>
                </c:pt>
                <c:pt idx="421">
                  <c:v>3.25</c:v>
                </c:pt>
                <c:pt idx="422">
                  <c:v>3.26</c:v>
                </c:pt>
                <c:pt idx="423">
                  <c:v>3.26</c:v>
                </c:pt>
                <c:pt idx="424">
                  <c:v>3.26</c:v>
                </c:pt>
                <c:pt idx="425">
                  <c:v>3.26</c:v>
                </c:pt>
                <c:pt idx="426">
                  <c:v>3.26</c:v>
                </c:pt>
                <c:pt idx="427">
                  <c:v>3.26</c:v>
                </c:pt>
                <c:pt idx="428">
                  <c:v>3.26</c:v>
                </c:pt>
                <c:pt idx="429">
                  <c:v>3.27</c:v>
                </c:pt>
                <c:pt idx="430">
                  <c:v>3.27</c:v>
                </c:pt>
                <c:pt idx="431">
                  <c:v>3.27</c:v>
                </c:pt>
                <c:pt idx="432">
                  <c:v>3.27</c:v>
                </c:pt>
                <c:pt idx="433">
                  <c:v>3.28</c:v>
                </c:pt>
                <c:pt idx="434">
                  <c:v>3.28</c:v>
                </c:pt>
                <c:pt idx="435">
                  <c:v>3.28</c:v>
                </c:pt>
                <c:pt idx="436">
                  <c:v>3.28</c:v>
                </c:pt>
                <c:pt idx="437">
                  <c:v>3.28</c:v>
                </c:pt>
                <c:pt idx="438">
                  <c:v>3.28</c:v>
                </c:pt>
                <c:pt idx="439">
                  <c:v>3.29</c:v>
                </c:pt>
                <c:pt idx="440">
                  <c:v>3.29</c:v>
                </c:pt>
                <c:pt idx="441">
                  <c:v>3.29</c:v>
                </c:pt>
                <c:pt idx="442">
                  <c:v>3.29</c:v>
                </c:pt>
                <c:pt idx="443">
                  <c:v>3.29</c:v>
                </c:pt>
                <c:pt idx="444">
                  <c:v>3.29</c:v>
                </c:pt>
                <c:pt idx="445">
                  <c:v>3.29</c:v>
                </c:pt>
                <c:pt idx="446">
                  <c:v>3.29</c:v>
                </c:pt>
                <c:pt idx="447">
                  <c:v>3.29</c:v>
                </c:pt>
                <c:pt idx="448">
                  <c:v>3.29</c:v>
                </c:pt>
                <c:pt idx="449">
                  <c:v>3.3</c:v>
                </c:pt>
                <c:pt idx="450">
                  <c:v>3.3</c:v>
                </c:pt>
                <c:pt idx="451">
                  <c:v>3.3</c:v>
                </c:pt>
                <c:pt idx="452">
                  <c:v>3.3</c:v>
                </c:pt>
                <c:pt idx="453">
                  <c:v>3.3</c:v>
                </c:pt>
                <c:pt idx="454">
                  <c:v>3.3</c:v>
                </c:pt>
                <c:pt idx="455">
                  <c:v>3.3</c:v>
                </c:pt>
                <c:pt idx="456">
                  <c:v>3.3</c:v>
                </c:pt>
                <c:pt idx="457">
                  <c:v>3.31</c:v>
                </c:pt>
                <c:pt idx="458">
                  <c:v>3.31</c:v>
                </c:pt>
                <c:pt idx="459">
                  <c:v>3.31</c:v>
                </c:pt>
                <c:pt idx="460">
                  <c:v>3.31</c:v>
                </c:pt>
                <c:pt idx="461">
                  <c:v>3.31</c:v>
                </c:pt>
                <c:pt idx="462">
                  <c:v>3.31</c:v>
                </c:pt>
                <c:pt idx="463">
                  <c:v>3.31</c:v>
                </c:pt>
                <c:pt idx="464">
                  <c:v>3.31</c:v>
                </c:pt>
                <c:pt idx="465">
                  <c:v>3.31</c:v>
                </c:pt>
                <c:pt idx="466">
                  <c:v>3.32</c:v>
                </c:pt>
                <c:pt idx="467">
                  <c:v>3.32</c:v>
                </c:pt>
                <c:pt idx="468">
                  <c:v>3.32</c:v>
                </c:pt>
                <c:pt idx="469">
                  <c:v>3.32</c:v>
                </c:pt>
                <c:pt idx="470">
                  <c:v>3.32</c:v>
                </c:pt>
                <c:pt idx="471">
                  <c:v>3.32</c:v>
                </c:pt>
                <c:pt idx="472">
                  <c:v>3.32</c:v>
                </c:pt>
                <c:pt idx="473">
                  <c:v>3.32</c:v>
                </c:pt>
                <c:pt idx="474">
                  <c:v>3.32</c:v>
                </c:pt>
                <c:pt idx="475">
                  <c:v>3.32</c:v>
                </c:pt>
                <c:pt idx="476">
                  <c:v>3.32</c:v>
                </c:pt>
                <c:pt idx="477">
                  <c:v>3.32</c:v>
                </c:pt>
                <c:pt idx="478">
                  <c:v>3.32</c:v>
                </c:pt>
                <c:pt idx="479">
                  <c:v>3.33</c:v>
                </c:pt>
                <c:pt idx="480">
                  <c:v>3.33</c:v>
                </c:pt>
                <c:pt idx="481">
                  <c:v>3.33</c:v>
                </c:pt>
                <c:pt idx="482">
                  <c:v>3.33</c:v>
                </c:pt>
                <c:pt idx="483">
                  <c:v>3.33</c:v>
                </c:pt>
                <c:pt idx="484">
                  <c:v>3.33</c:v>
                </c:pt>
                <c:pt idx="485">
                  <c:v>3.33</c:v>
                </c:pt>
                <c:pt idx="486">
                  <c:v>3.33</c:v>
                </c:pt>
                <c:pt idx="487">
                  <c:v>3.33</c:v>
                </c:pt>
                <c:pt idx="488">
                  <c:v>3.33</c:v>
                </c:pt>
                <c:pt idx="489">
                  <c:v>3.33</c:v>
                </c:pt>
                <c:pt idx="490">
                  <c:v>3.33</c:v>
                </c:pt>
                <c:pt idx="491">
                  <c:v>3.33</c:v>
                </c:pt>
                <c:pt idx="492">
                  <c:v>3.34</c:v>
                </c:pt>
                <c:pt idx="493">
                  <c:v>3.34</c:v>
                </c:pt>
                <c:pt idx="494">
                  <c:v>3.34</c:v>
                </c:pt>
                <c:pt idx="495">
                  <c:v>3.34</c:v>
                </c:pt>
                <c:pt idx="496">
                  <c:v>3.34</c:v>
                </c:pt>
                <c:pt idx="497">
                  <c:v>3.34</c:v>
                </c:pt>
                <c:pt idx="498">
                  <c:v>3.34</c:v>
                </c:pt>
                <c:pt idx="499">
                  <c:v>3.35</c:v>
                </c:pt>
                <c:pt idx="500">
                  <c:v>3.35</c:v>
                </c:pt>
                <c:pt idx="501">
                  <c:v>3.35</c:v>
                </c:pt>
                <c:pt idx="502">
                  <c:v>3.35</c:v>
                </c:pt>
                <c:pt idx="503">
                  <c:v>3.35</c:v>
                </c:pt>
                <c:pt idx="504">
                  <c:v>3.35</c:v>
                </c:pt>
                <c:pt idx="505">
                  <c:v>3.35</c:v>
                </c:pt>
                <c:pt idx="506">
                  <c:v>3.35</c:v>
                </c:pt>
                <c:pt idx="507">
                  <c:v>3.35</c:v>
                </c:pt>
                <c:pt idx="508">
                  <c:v>3.35</c:v>
                </c:pt>
                <c:pt idx="509">
                  <c:v>3.35</c:v>
                </c:pt>
                <c:pt idx="510">
                  <c:v>3.35</c:v>
                </c:pt>
                <c:pt idx="511">
                  <c:v>3.36</c:v>
                </c:pt>
                <c:pt idx="512">
                  <c:v>3.36</c:v>
                </c:pt>
                <c:pt idx="513">
                  <c:v>3.36</c:v>
                </c:pt>
                <c:pt idx="514">
                  <c:v>3.36</c:v>
                </c:pt>
                <c:pt idx="515">
                  <c:v>3.36</c:v>
                </c:pt>
                <c:pt idx="516">
                  <c:v>3.36</c:v>
                </c:pt>
                <c:pt idx="517">
                  <c:v>3.36</c:v>
                </c:pt>
                <c:pt idx="518">
                  <c:v>3.36</c:v>
                </c:pt>
                <c:pt idx="519">
                  <c:v>3.37</c:v>
                </c:pt>
                <c:pt idx="520">
                  <c:v>3.37</c:v>
                </c:pt>
                <c:pt idx="521">
                  <c:v>3.37</c:v>
                </c:pt>
                <c:pt idx="522">
                  <c:v>3.38</c:v>
                </c:pt>
                <c:pt idx="523">
                  <c:v>3.38</c:v>
                </c:pt>
                <c:pt idx="524">
                  <c:v>3.38</c:v>
                </c:pt>
                <c:pt idx="525">
                  <c:v>3.38</c:v>
                </c:pt>
                <c:pt idx="526">
                  <c:v>3.38</c:v>
                </c:pt>
                <c:pt idx="527">
                  <c:v>3.38</c:v>
                </c:pt>
                <c:pt idx="528">
                  <c:v>3.38</c:v>
                </c:pt>
                <c:pt idx="529">
                  <c:v>3.38</c:v>
                </c:pt>
                <c:pt idx="530">
                  <c:v>3.38</c:v>
                </c:pt>
                <c:pt idx="531">
                  <c:v>3.38</c:v>
                </c:pt>
                <c:pt idx="532">
                  <c:v>3.39</c:v>
                </c:pt>
                <c:pt idx="533">
                  <c:v>3.39</c:v>
                </c:pt>
                <c:pt idx="534">
                  <c:v>3.39</c:v>
                </c:pt>
                <c:pt idx="535">
                  <c:v>3.39</c:v>
                </c:pt>
                <c:pt idx="536">
                  <c:v>3.39</c:v>
                </c:pt>
                <c:pt idx="537">
                  <c:v>3.39</c:v>
                </c:pt>
                <c:pt idx="538">
                  <c:v>3.39</c:v>
                </c:pt>
                <c:pt idx="539">
                  <c:v>3.39</c:v>
                </c:pt>
                <c:pt idx="540">
                  <c:v>3.39</c:v>
                </c:pt>
                <c:pt idx="541">
                  <c:v>3.39</c:v>
                </c:pt>
                <c:pt idx="542">
                  <c:v>3.4</c:v>
                </c:pt>
                <c:pt idx="543">
                  <c:v>3.4</c:v>
                </c:pt>
                <c:pt idx="544">
                  <c:v>3.4</c:v>
                </c:pt>
                <c:pt idx="545">
                  <c:v>3.4</c:v>
                </c:pt>
                <c:pt idx="546">
                  <c:v>3.4</c:v>
                </c:pt>
                <c:pt idx="547">
                  <c:v>3.41</c:v>
                </c:pt>
                <c:pt idx="548">
                  <c:v>3.41</c:v>
                </c:pt>
                <c:pt idx="549">
                  <c:v>3.41</c:v>
                </c:pt>
                <c:pt idx="550">
                  <c:v>3.41</c:v>
                </c:pt>
                <c:pt idx="551">
                  <c:v>3.41</c:v>
                </c:pt>
                <c:pt idx="552">
                  <c:v>3.41</c:v>
                </c:pt>
                <c:pt idx="553">
                  <c:v>3.41</c:v>
                </c:pt>
                <c:pt idx="554">
                  <c:v>3.41</c:v>
                </c:pt>
                <c:pt idx="555">
                  <c:v>3.41</c:v>
                </c:pt>
                <c:pt idx="556">
                  <c:v>3.41</c:v>
                </c:pt>
                <c:pt idx="557">
                  <c:v>3.42</c:v>
                </c:pt>
                <c:pt idx="558">
                  <c:v>3.42</c:v>
                </c:pt>
                <c:pt idx="559">
                  <c:v>3.42</c:v>
                </c:pt>
                <c:pt idx="560">
                  <c:v>3.42</c:v>
                </c:pt>
                <c:pt idx="561">
                  <c:v>3.42</c:v>
                </c:pt>
                <c:pt idx="562">
                  <c:v>3.42</c:v>
                </c:pt>
                <c:pt idx="563">
                  <c:v>3.42</c:v>
                </c:pt>
                <c:pt idx="564">
                  <c:v>3.43</c:v>
                </c:pt>
                <c:pt idx="565">
                  <c:v>3.43</c:v>
                </c:pt>
                <c:pt idx="566">
                  <c:v>3.43</c:v>
                </c:pt>
                <c:pt idx="567">
                  <c:v>3.43</c:v>
                </c:pt>
                <c:pt idx="568">
                  <c:v>3.43</c:v>
                </c:pt>
                <c:pt idx="569">
                  <c:v>3.43</c:v>
                </c:pt>
                <c:pt idx="570">
                  <c:v>3.43</c:v>
                </c:pt>
                <c:pt idx="571">
                  <c:v>3.43</c:v>
                </c:pt>
                <c:pt idx="572">
                  <c:v>3.43</c:v>
                </c:pt>
                <c:pt idx="573">
                  <c:v>3.43</c:v>
                </c:pt>
                <c:pt idx="574">
                  <c:v>3.44</c:v>
                </c:pt>
                <c:pt idx="575">
                  <c:v>3.44</c:v>
                </c:pt>
                <c:pt idx="576">
                  <c:v>3.44</c:v>
                </c:pt>
                <c:pt idx="577">
                  <c:v>3.44</c:v>
                </c:pt>
                <c:pt idx="578">
                  <c:v>3.44</c:v>
                </c:pt>
                <c:pt idx="579">
                  <c:v>3.44</c:v>
                </c:pt>
                <c:pt idx="580">
                  <c:v>3.44</c:v>
                </c:pt>
                <c:pt idx="581">
                  <c:v>3.45</c:v>
                </c:pt>
                <c:pt idx="582">
                  <c:v>3.45</c:v>
                </c:pt>
                <c:pt idx="583">
                  <c:v>3.45</c:v>
                </c:pt>
                <c:pt idx="584">
                  <c:v>3.45</c:v>
                </c:pt>
                <c:pt idx="585">
                  <c:v>3.45</c:v>
                </c:pt>
                <c:pt idx="586">
                  <c:v>3.45</c:v>
                </c:pt>
                <c:pt idx="587">
                  <c:v>3.45</c:v>
                </c:pt>
                <c:pt idx="588">
                  <c:v>3.45</c:v>
                </c:pt>
                <c:pt idx="589">
                  <c:v>3.45</c:v>
                </c:pt>
                <c:pt idx="590">
                  <c:v>3.46</c:v>
                </c:pt>
                <c:pt idx="591">
                  <c:v>3.46</c:v>
                </c:pt>
                <c:pt idx="592">
                  <c:v>3.46</c:v>
                </c:pt>
                <c:pt idx="593">
                  <c:v>3.46</c:v>
                </c:pt>
                <c:pt idx="594">
                  <c:v>3.46</c:v>
                </c:pt>
                <c:pt idx="595">
                  <c:v>3.46</c:v>
                </c:pt>
                <c:pt idx="596">
                  <c:v>3.46</c:v>
                </c:pt>
                <c:pt idx="597">
                  <c:v>3.46</c:v>
                </c:pt>
                <c:pt idx="598">
                  <c:v>3.46</c:v>
                </c:pt>
                <c:pt idx="599">
                  <c:v>3.46</c:v>
                </c:pt>
                <c:pt idx="600">
                  <c:v>3.47</c:v>
                </c:pt>
                <c:pt idx="601">
                  <c:v>3.47</c:v>
                </c:pt>
                <c:pt idx="602">
                  <c:v>3.47</c:v>
                </c:pt>
                <c:pt idx="603">
                  <c:v>3.47</c:v>
                </c:pt>
                <c:pt idx="604">
                  <c:v>3.47</c:v>
                </c:pt>
                <c:pt idx="605">
                  <c:v>3.47</c:v>
                </c:pt>
                <c:pt idx="606">
                  <c:v>3.47</c:v>
                </c:pt>
                <c:pt idx="607">
                  <c:v>3.47</c:v>
                </c:pt>
                <c:pt idx="608">
                  <c:v>3.47</c:v>
                </c:pt>
                <c:pt idx="609">
                  <c:v>3.48</c:v>
                </c:pt>
                <c:pt idx="610">
                  <c:v>3.48</c:v>
                </c:pt>
                <c:pt idx="611">
                  <c:v>3.48</c:v>
                </c:pt>
                <c:pt idx="612">
                  <c:v>3.48</c:v>
                </c:pt>
                <c:pt idx="613">
                  <c:v>3.48</c:v>
                </c:pt>
                <c:pt idx="614">
                  <c:v>3.48</c:v>
                </c:pt>
                <c:pt idx="615">
                  <c:v>3.48</c:v>
                </c:pt>
                <c:pt idx="616">
                  <c:v>3.48</c:v>
                </c:pt>
                <c:pt idx="617">
                  <c:v>3.48</c:v>
                </c:pt>
                <c:pt idx="618">
                  <c:v>3.48</c:v>
                </c:pt>
                <c:pt idx="619">
                  <c:v>3.49</c:v>
                </c:pt>
                <c:pt idx="620">
                  <c:v>3.49</c:v>
                </c:pt>
                <c:pt idx="621">
                  <c:v>3.49</c:v>
                </c:pt>
                <c:pt idx="622">
                  <c:v>3.5</c:v>
                </c:pt>
                <c:pt idx="623">
                  <c:v>3.5</c:v>
                </c:pt>
                <c:pt idx="624">
                  <c:v>3.5</c:v>
                </c:pt>
                <c:pt idx="625">
                  <c:v>3.5</c:v>
                </c:pt>
                <c:pt idx="626">
                  <c:v>3.5</c:v>
                </c:pt>
                <c:pt idx="627">
                  <c:v>3.5</c:v>
                </c:pt>
                <c:pt idx="628">
                  <c:v>3.5</c:v>
                </c:pt>
                <c:pt idx="629">
                  <c:v>3.5</c:v>
                </c:pt>
                <c:pt idx="630">
                  <c:v>3.5</c:v>
                </c:pt>
                <c:pt idx="631">
                  <c:v>3.5</c:v>
                </c:pt>
                <c:pt idx="632">
                  <c:v>3.5</c:v>
                </c:pt>
                <c:pt idx="633">
                  <c:v>3.5</c:v>
                </c:pt>
                <c:pt idx="634">
                  <c:v>3.5</c:v>
                </c:pt>
                <c:pt idx="635">
                  <c:v>3.5</c:v>
                </c:pt>
                <c:pt idx="636">
                  <c:v>3.5</c:v>
                </c:pt>
                <c:pt idx="637">
                  <c:v>3.5</c:v>
                </c:pt>
                <c:pt idx="638">
                  <c:v>3.5</c:v>
                </c:pt>
                <c:pt idx="639">
                  <c:v>3.5</c:v>
                </c:pt>
                <c:pt idx="640">
                  <c:v>3.51</c:v>
                </c:pt>
                <c:pt idx="641">
                  <c:v>3.51</c:v>
                </c:pt>
                <c:pt idx="642">
                  <c:v>3.51</c:v>
                </c:pt>
                <c:pt idx="643">
                  <c:v>3.51</c:v>
                </c:pt>
                <c:pt idx="644">
                  <c:v>3.51</c:v>
                </c:pt>
                <c:pt idx="645">
                  <c:v>3.51</c:v>
                </c:pt>
                <c:pt idx="646">
                  <c:v>3.51</c:v>
                </c:pt>
                <c:pt idx="647">
                  <c:v>3.51</c:v>
                </c:pt>
                <c:pt idx="648">
                  <c:v>3.51</c:v>
                </c:pt>
                <c:pt idx="649">
                  <c:v>3.51</c:v>
                </c:pt>
                <c:pt idx="650">
                  <c:v>3.51</c:v>
                </c:pt>
                <c:pt idx="651">
                  <c:v>3.51</c:v>
                </c:pt>
                <c:pt idx="652">
                  <c:v>3.52</c:v>
                </c:pt>
                <c:pt idx="653">
                  <c:v>3.52</c:v>
                </c:pt>
                <c:pt idx="654">
                  <c:v>3.52</c:v>
                </c:pt>
                <c:pt idx="655">
                  <c:v>3.53</c:v>
                </c:pt>
                <c:pt idx="656">
                  <c:v>3.53</c:v>
                </c:pt>
                <c:pt idx="657">
                  <c:v>3.53</c:v>
                </c:pt>
                <c:pt idx="658">
                  <c:v>3.53</c:v>
                </c:pt>
                <c:pt idx="659">
                  <c:v>3.53</c:v>
                </c:pt>
                <c:pt idx="660">
                  <c:v>3.53</c:v>
                </c:pt>
                <c:pt idx="661">
                  <c:v>3.53</c:v>
                </c:pt>
                <c:pt idx="662">
                  <c:v>3.53</c:v>
                </c:pt>
                <c:pt idx="663">
                  <c:v>3.53</c:v>
                </c:pt>
                <c:pt idx="664">
                  <c:v>3.53</c:v>
                </c:pt>
                <c:pt idx="665">
                  <c:v>3.54</c:v>
                </c:pt>
                <c:pt idx="666">
                  <c:v>3.54</c:v>
                </c:pt>
                <c:pt idx="667">
                  <c:v>3.54</c:v>
                </c:pt>
                <c:pt idx="668">
                  <c:v>3.54</c:v>
                </c:pt>
                <c:pt idx="669">
                  <c:v>3.55</c:v>
                </c:pt>
                <c:pt idx="670">
                  <c:v>3.55</c:v>
                </c:pt>
                <c:pt idx="671">
                  <c:v>3.55</c:v>
                </c:pt>
                <c:pt idx="672">
                  <c:v>3.55</c:v>
                </c:pt>
                <c:pt idx="673">
                  <c:v>3.55</c:v>
                </c:pt>
                <c:pt idx="674">
                  <c:v>3.55</c:v>
                </c:pt>
                <c:pt idx="675">
                  <c:v>3.55</c:v>
                </c:pt>
                <c:pt idx="676">
                  <c:v>3.55</c:v>
                </c:pt>
                <c:pt idx="677">
                  <c:v>3.55</c:v>
                </c:pt>
                <c:pt idx="678">
                  <c:v>3.55</c:v>
                </c:pt>
                <c:pt idx="679">
                  <c:v>3.55</c:v>
                </c:pt>
                <c:pt idx="680">
                  <c:v>3.55</c:v>
                </c:pt>
                <c:pt idx="681">
                  <c:v>3.55</c:v>
                </c:pt>
                <c:pt idx="682">
                  <c:v>3.55</c:v>
                </c:pt>
                <c:pt idx="683">
                  <c:v>3.55</c:v>
                </c:pt>
                <c:pt idx="684">
                  <c:v>3.56</c:v>
                </c:pt>
                <c:pt idx="685">
                  <c:v>3.56</c:v>
                </c:pt>
                <c:pt idx="686">
                  <c:v>3.56</c:v>
                </c:pt>
                <c:pt idx="687">
                  <c:v>3.56</c:v>
                </c:pt>
                <c:pt idx="688">
                  <c:v>3.56</c:v>
                </c:pt>
                <c:pt idx="689">
                  <c:v>3.56</c:v>
                </c:pt>
                <c:pt idx="690">
                  <c:v>3.56</c:v>
                </c:pt>
                <c:pt idx="691">
                  <c:v>3.56</c:v>
                </c:pt>
                <c:pt idx="692">
                  <c:v>3.56</c:v>
                </c:pt>
                <c:pt idx="693">
                  <c:v>3.56</c:v>
                </c:pt>
                <c:pt idx="694">
                  <c:v>3.57</c:v>
                </c:pt>
                <c:pt idx="695">
                  <c:v>3.57</c:v>
                </c:pt>
                <c:pt idx="696">
                  <c:v>3.57</c:v>
                </c:pt>
                <c:pt idx="697">
                  <c:v>3.57</c:v>
                </c:pt>
                <c:pt idx="698">
                  <c:v>3.57</c:v>
                </c:pt>
                <c:pt idx="699">
                  <c:v>3.57</c:v>
                </c:pt>
                <c:pt idx="700">
                  <c:v>3.57</c:v>
                </c:pt>
                <c:pt idx="701">
                  <c:v>3.57</c:v>
                </c:pt>
                <c:pt idx="702">
                  <c:v>3.58</c:v>
                </c:pt>
                <c:pt idx="703">
                  <c:v>3.58</c:v>
                </c:pt>
                <c:pt idx="704">
                  <c:v>3.58</c:v>
                </c:pt>
                <c:pt idx="705">
                  <c:v>3.58</c:v>
                </c:pt>
                <c:pt idx="706">
                  <c:v>3.58</c:v>
                </c:pt>
                <c:pt idx="707">
                  <c:v>3.58</c:v>
                </c:pt>
                <c:pt idx="708">
                  <c:v>3.58</c:v>
                </c:pt>
                <c:pt idx="709">
                  <c:v>3.58</c:v>
                </c:pt>
                <c:pt idx="710">
                  <c:v>3.58</c:v>
                </c:pt>
                <c:pt idx="711">
                  <c:v>3.58</c:v>
                </c:pt>
                <c:pt idx="712">
                  <c:v>3.59</c:v>
                </c:pt>
                <c:pt idx="713">
                  <c:v>3.59</c:v>
                </c:pt>
                <c:pt idx="714">
                  <c:v>3.59</c:v>
                </c:pt>
                <c:pt idx="715">
                  <c:v>3.59</c:v>
                </c:pt>
                <c:pt idx="716">
                  <c:v>3.59</c:v>
                </c:pt>
                <c:pt idx="717">
                  <c:v>3.59</c:v>
                </c:pt>
                <c:pt idx="718">
                  <c:v>3.6</c:v>
                </c:pt>
                <c:pt idx="719">
                  <c:v>3.6</c:v>
                </c:pt>
                <c:pt idx="720">
                  <c:v>3.6</c:v>
                </c:pt>
                <c:pt idx="721">
                  <c:v>3.6</c:v>
                </c:pt>
                <c:pt idx="722">
                  <c:v>3.6</c:v>
                </c:pt>
                <c:pt idx="723">
                  <c:v>3.6</c:v>
                </c:pt>
                <c:pt idx="724">
                  <c:v>3.6</c:v>
                </c:pt>
                <c:pt idx="725">
                  <c:v>3.6</c:v>
                </c:pt>
                <c:pt idx="726">
                  <c:v>3.6</c:v>
                </c:pt>
                <c:pt idx="727">
                  <c:v>3.6</c:v>
                </c:pt>
                <c:pt idx="728">
                  <c:v>3.61</c:v>
                </c:pt>
                <c:pt idx="729">
                  <c:v>3.61</c:v>
                </c:pt>
                <c:pt idx="730">
                  <c:v>3.61</c:v>
                </c:pt>
                <c:pt idx="731">
                  <c:v>3.61</c:v>
                </c:pt>
                <c:pt idx="732">
                  <c:v>3.61</c:v>
                </c:pt>
                <c:pt idx="733">
                  <c:v>3.61</c:v>
                </c:pt>
                <c:pt idx="734">
                  <c:v>3.61</c:v>
                </c:pt>
                <c:pt idx="735">
                  <c:v>3.61</c:v>
                </c:pt>
                <c:pt idx="736">
                  <c:v>3.61</c:v>
                </c:pt>
                <c:pt idx="737">
                  <c:v>3.61</c:v>
                </c:pt>
                <c:pt idx="738">
                  <c:v>3.61</c:v>
                </c:pt>
                <c:pt idx="739">
                  <c:v>3.62</c:v>
                </c:pt>
                <c:pt idx="740">
                  <c:v>3.62</c:v>
                </c:pt>
                <c:pt idx="741">
                  <c:v>3.62</c:v>
                </c:pt>
                <c:pt idx="742">
                  <c:v>3.62</c:v>
                </c:pt>
                <c:pt idx="743">
                  <c:v>3.62</c:v>
                </c:pt>
                <c:pt idx="744">
                  <c:v>3.63</c:v>
                </c:pt>
                <c:pt idx="745">
                  <c:v>3.63</c:v>
                </c:pt>
                <c:pt idx="746">
                  <c:v>3.63</c:v>
                </c:pt>
                <c:pt idx="747">
                  <c:v>3.63</c:v>
                </c:pt>
                <c:pt idx="748">
                  <c:v>3.63</c:v>
                </c:pt>
                <c:pt idx="749">
                  <c:v>3.63</c:v>
                </c:pt>
                <c:pt idx="750">
                  <c:v>3.63</c:v>
                </c:pt>
                <c:pt idx="751">
                  <c:v>3.63</c:v>
                </c:pt>
                <c:pt idx="752">
                  <c:v>3.63</c:v>
                </c:pt>
                <c:pt idx="753">
                  <c:v>3.63</c:v>
                </c:pt>
                <c:pt idx="754">
                  <c:v>3.63</c:v>
                </c:pt>
                <c:pt idx="755">
                  <c:v>3.64</c:v>
                </c:pt>
                <c:pt idx="756">
                  <c:v>3.64</c:v>
                </c:pt>
                <c:pt idx="757">
                  <c:v>3.65</c:v>
                </c:pt>
                <c:pt idx="758">
                  <c:v>3.65</c:v>
                </c:pt>
                <c:pt idx="759">
                  <c:v>3.65</c:v>
                </c:pt>
                <c:pt idx="760">
                  <c:v>3.65</c:v>
                </c:pt>
                <c:pt idx="761">
                  <c:v>3.65</c:v>
                </c:pt>
                <c:pt idx="762">
                  <c:v>3.65</c:v>
                </c:pt>
                <c:pt idx="763">
                  <c:v>3.65</c:v>
                </c:pt>
                <c:pt idx="764">
                  <c:v>3.65</c:v>
                </c:pt>
                <c:pt idx="765">
                  <c:v>3.65</c:v>
                </c:pt>
                <c:pt idx="766">
                  <c:v>3.65</c:v>
                </c:pt>
                <c:pt idx="767">
                  <c:v>3.65</c:v>
                </c:pt>
                <c:pt idx="768">
                  <c:v>3.66</c:v>
                </c:pt>
                <c:pt idx="769">
                  <c:v>3.66</c:v>
                </c:pt>
                <c:pt idx="770">
                  <c:v>3.66</c:v>
                </c:pt>
                <c:pt idx="771">
                  <c:v>3.66</c:v>
                </c:pt>
                <c:pt idx="772">
                  <c:v>3.66</c:v>
                </c:pt>
                <c:pt idx="773">
                  <c:v>3.66</c:v>
                </c:pt>
                <c:pt idx="774">
                  <c:v>3.66</c:v>
                </c:pt>
                <c:pt idx="775">
                  <c:v>3.66</c:v>
                </c:pt>
                <c:pt idx="776">
                  <c:v>3.66</c:v>
                </c:pt>
                <c:pt idx="777">
                  <c:v>3.67</c:v>
                </c:pt>
                <c:pt idx="778">
                  <c:v>3.67</c:v>
                </c:pt>
                <c:pt idx="779">
                  <c:v>3.67</c:v>
                </c:pt>
                <c:pt idx="780">
                  <c:v>3.67</c:v>
                </c:pt>
                <c:pt idx="781">
                  <c:v>3.67</c:v>
                </c:pt>
                <c:pt idx="782">
                  <c:v>3.67</c:v>
                </c:pt>
                <c:pt idx="783">
                  <c:v>3.67</c:v>
                </c:pt>
                <c:pt idx="784">
                  <c:v>3.67</c:v>
                </c:pt>
                <c:pt idx="785">
                  <c:v>3.67</c:v>
                </c:pt>
                <c:pt idx="786">
                  <c:v>3.67</c:v>
                </c:pt>
                <c:pt idx="787">
                  <c:v>3.67</c:v>
                </c:pt>
                <c:pt idx="788">
                  <c:v>3.68</c:v>
                </c:pt>
                <c:pt idx="789">
                  <c:v>3.68</c:v>
                </c:pt>
                <c:pt idx="790">
                  <c:v>3.68</c:v>
                </c:pt>
                <c:pt idx="791">
                  <c:v>3.68</c:v>
                </c:pt>
                <c:pt idx="792">
                  <c:v>3.68</c:v>
                </c:pt>
                <c:pt idx="793">
                  <c:v>3.68</c:v>
                </c:pt>
                <c:pt idx="794">
                  <c:v>3.68</c:v>
                </c:pt>
                <c:pt idx="795">
                  <c:v>3.68</c:v>
                </c:pt>
                <c:pt idx="796">
                  <c:v>3.68</c:v>
                </c:pt>
                <c:pt idx="797">
                  <c:v>3.68</c:v>
                </c:pt>
                <c:pt idx="798">
                  <c:v>3.68</c:v>
                </c:pt>
                <c:pt idx="799">
                  <c:v>3.69</c:v>
                </c:pt>
                <c:pt idx="800">
                  <c:v>3.69</c:v>
                </c:pt>
                <c:pt idx="801">
                  <c:v>3.69</c:v>
                </c:pt>
                <c:pt idx="802">
                  <c:v>3.69</c:v>
                </c:pt>
                <c:pt idx="803">
                  <c:v>3.69</c:v>
                </c:pt>
                <c:pt idx="804">
                  <c:v>3.69</c:v>
                </c:pt>
                <c:pt idx="805">
                  <c:v>3.69</c:v>
                </c:pt>
                <c:pt idx="806">
                  <c:v>3.69</c:v>
                </c:pt>
                <c:pt idx="807">
                  <c:v>3.69</c:v>
                </c:pt>
                <c:pt idx="808">
                  <c:v>3.7</c:v>
                </c:pt>
                <c:pt idx="809">
                  <c:v>3.7</c:v>
                </c:pt>
                <c:pt idx="810">
                  <c:v>3.7</c:v>
                </c:pt>
                <c:pt idx="811">
                  <c:v>3.7</c:v>
                </c:pt>
                <c:pt idx="812">
                  <c:v>3.7</c:v>
                </c:pt>
                <c:pt idx="813">
                  <c:v>3.7</c:v>
                </c:pt>
                <c:pt idx="814">
                  <c:v>3.7</c:v>
                </c:pt>
                <c:pt idx="815">
                  <c:v>3.7</c:v>
                </c:pt>
                <c:pt idx="816">
                  <c:v>3.71</c:v>
                </c:pt>
                <c:pt idx="817">
                  <c:v>3.71</c:v>
                </c:pt>
                <c:pt idx="818">
                  <c:v>3.71</c:v>
                </c:pt>
                <c:pt idx="819">
                  <c:v>3.71</c:v>
                </c:pt>
                <c:pt idx="820">
                  <c:v>3.71</c:v>
                </c:pt>
                <c:pt idx="821">
                  <c:v>3.71</c:v>
                </c:pt>
                <c:pt idx="822">
                  <c:v>3.71</c:v>
                </c:pt>
                <c:pt idx="823">
                  <c:v>3.71</c:v>
                </c:pt>
                <c:pt idx="824">
                  <c:v>3.71</c:v>
                </c:pt>
                <c:pt idx="825">
                  <c:v>3.71</c:v>
                </c:pt>
                <c:pt idx="826">
                  <c:v>3.71</c:v>
                </c:pt>
                <c:pt idx="827">
                  <c:v>3.71</c:v>
                </c:pt>
                <c:pt idx="828">
                  <c:v>3.71</c:v>
                </c:pt>
                <c:pt idx="829">
                  <c:v>3.71</c:v>
                </c:pt>
                <c:pt idx="830">
                  <c:v>3.71</c:v>
                </c:pt>
                <c:pt idx="831">
                  <c:v>3.71</c:v>
                </c:pt>
                <c:pt idx="832">
                  <c:v>3.71</c:v>
                </c:pt>
                <c:pt idx="833">
                  <c:v>3.71</c:v>
                </c:pt>
                <c:pt idx="834">
                  <c:v>3.72</c:v>
                </c:pt>
                <c:pt idx="835">
                  <c:v>3.72</c:v>
                </c:pt>
                <c:pt idx="836">
                  <c:v>3.72</c:v>
                </c:pt>
                <c:pt idx="837">
                  <c:v>3.72</c:v>
                </c:pt>
                <c:pt idx="838">
                  <c:v>3.72</c:v>
                </c:pt>
                <c:pt idx="839">
                  <c:v>3.72</c:v>
                </c:pt>
                <c:pt idx="840">
                  <c:v>3.73</c:v>
                </c:pt>
                <c:pt idx="841">
                  <c:v>3.73</c:v>
                </c:pt>
                <c:pt idx="842">
                  <c:v>3.73</c:v>
                </c:pt>
                <c:pt idx="843">
                  <c:v>3.73</c:v>
                </c:pt>
                <c:pt idx="844">
                  <c:v>3.73</c:v>
                </c:pt>
                <c:pt idx="845">
                  <c:v>3.73</c:v>
                </c:pt>
                <c:pt idx="846">
                  <c:v>3.73</c:v>
                </c:pt>
                <c:pt idx="847">
                  <c:v>3.73</c:v>
                </c:pt>
                <c:pt idx="848">
                  <c:v>3.73</c:v>
                </c:pt>
                <c:pt idx="849">
                  <c:v>3.73</c:v>
                </c:pt>
                <c:pt idx="850">
                  <c:v>3.74</c:v>
                </c:pt>
                <c:pt idx="851">
                  <c:v>3.74</c:v>
                </c:pt>
                <c:pt idx="852">
                  <c:v>3.74</c:v>
                </c:pt>
                <c:pt idx="853">
                  <c:v>3.74</c:v>
                </c:pt>
                <c:pt idx="854">
                  <c:v>3.74</c:v>
                </c:pt>
                <c:pt idx="855">
                  <c:v>3.74</c:v>
                </c:pt>
                <c:pt idx="856">
                  <c:v>3.74</c:v>
                </c:pt>
                <c:pt idx="857">
                  <c:v>3.74</c:v>
                </c:pt>
                <c:pt idx="858">
                  <c:v>3.74</c:v>
                </c:pt>
                <c:pt idx="859">
                  <c:v>3.74</c:v>
                </c:pt>
                <c:pt idx="860">
                  <c:v>3.74</c:v>
                </c:pt>
                <c:pt idx="861">
                  <c:v>3.74</c:v>
                </c:pt>
                <c:pt idx="862">
                  <c:v>3.75</c:v>
                </c:pt>
                <c:pt idx="863">
                  <c:v>3.75</c:v>
                </c:pt>
                <c:pt idx="864">
                  <c:v>3.75</c:v>
                </c:pt>
                <c:pt idx="865">
                  <c:v>3.75</c:v>
                </c:pt>
                <c:pt idx="866">
                  <c:v>3.75</c:v>
                </c:pt>
                <c:pt idx="867">
                  <c:v>3.76</c:v>
                </c:pt>
                <c:pt idx="868">
                  <c:v>3.76</c:v>
                </c:pt>
                <c:pt idx="869">
                  <c:v>3.76</c:v>
                </c:pt>
                <c:pt idx="870">
                  <c:v>3.76</c:v>
                </c:pt>
                <c:pt idx="871">
                  <c:v>3.76</c:v>
                </c:pt>
                <c:pt idx="872">
                  <c:v>3.76</c:v>
                </c:pt>
                <c:pt idx="873">
                  <c:v>3.76</c:v>
                </c:pt>
                <c:pt idx="874">
                  <c:v>3.76</c:v>
                </c:pt>
                <c:pt idx="875">
                  <c:v>3.77</c:v>
                </c:pt>
                <c:pt idx="876">
                  <c:v>3.77</c:v>
                </c:pt>
                <c:pt idx="877">
                  <c:v>3.77</c:v>
                </c:pt>
                <c:pt idx="878">
                  <c:v>3.77</c:v>
                </c:pt>
                <c:pt idx="879">
                  <c:v>3.77</c:v>
                </c:pt>
                <c:pt idx="880">
                  <c:v>3.77</c:v>
                </c:pt>
                <c:pt idx="881">
                  <c:v>3.77</c:v>
                </c:pt>
                <c:pt idx="882">
                  <c:v>3.78</c:v>
                </c:pt>
                <c:pt idx="883">
                  <c:v>3.78</c:v>
                </c:pt>
                <c:pt idx="884">
                  <c:v>3.78</c:v>
                </c:pt>
                <c:pt idx="885">
                  <c:v>3.78</c:v>
                </c:pt>
                <c:pt idx="886">
                  <c:v>3.78</c:v>
                </c:pt>
                <c:pt idx="887">
                  <c:v>3.78</c:v>
                </c:pt>
                <c:pt idx="888">
                  <c:v>3.78</c:v>
                </c:pt>
                <c:pt idx="889">
                  <c:v>3.78</c:v>
                </c:pt>
                <c:pt idx="890">
                  <c:v>3.79</c:v>
                </c:pt>
                <c:pt idx="891">
                  <c:v>3.79</c:v>
                </c:pt>
                <c:pt idx="892">
                  <c:v>3.79</c:v>
                </c:pt>
                <c:pt idx="893">
                  <c:v>3.79</c:v>
                </c:pt>
                <c:pt idx="894">
                  <c:v>3.79</c:v>
                </c:pt>
                <c:pt idx="895">
                  <c:v>3.79</c:v>
                </c:pt>
                <c:pt idx="896">
                  <c:v>3.79</c:v>
                </c:pt>
                <c:pt idx="897">
                  <c:v>3.79</c:v>
                </c:pt>
                <c:pt idx="898">
                  <c:v>3.79</c:v>
                </c:pt>
                <c:pt idx="899">
                  <c:v>3.8</c:v>
                </c:pt>
                <c:pt idx="900">
                  <c:v>3.8</c:v>
                </c:pt>
                <c:pt idx="901">
                  <c:v>3.8</c:v>
                </c:pt>
                <c:pt idx="902">
                  <c:v>3.8</c:v>
                </c:pt>
                <c:pt idx="903">
                  <c:v>3.8</c:v>
                </c:pt>
                <c:pt idx="904">
                  <c:v>3.8</c:v>
                </c:pt>
                <c:pt idx="905">
                  <c:v>3.8</c:v>
                </c:pt>
                <c:pt idx="906">
                  <c:v>3.8</c:v>
                </c:pt>
                <c:pt idx="907">
                  <c:v>3.8</c:v>
                </c:pt>
                <c:pt idx="908">
                  <c:v>3.8</c:v>
                </c:pt>
                <c:pt idx="909">
                  <c:v>3.8</c:v>
                </c:pt>
                <c:pt idx="910">
                  <c:v>3.8</c:v>
                </c:pt>
                <c:pt idx="911">
                  <c:v>3.8</c:v>
                </c:pt>
                <c:pt idx="912">
                  <c:v>3.8</c:v>
                </c:pt>
                <c:pt idx="913">
                  <c:v>3.81</c:v>
                </c:pt>
                <c:pt idx="914">
                  <c:v>3.81</c:v>
                </c:pt>
                <c:pt idx="915">
                  <c:v>3.81</c:v>
                </c:pt>
                <c:pt idx="916">
                  <c:v>3.81</c:v>
                </c:pt>
                <c:pt idx="917">
                  <c:v>3.81</c:v>
                </c:pt>
                <c:pt idx="918">
                  <c:v>3.81</c:v>
                </c:pt>
                <c:pt idx="919">
                  <c:v>3.81</c:v>
                </c:pt>
                <c:pt idx="920">
                  <c:v>3.81</c:v>
                </c:pt>
                <c:pt idx="921">
                  <c:v>3.81</c:v>
                </c:pt>
                <c:pt idx="922">
                  <c:v>3.81</c:v>
                </c:pt>
                <c:pt idx="923">
                  <c:v>3.82</c:v>
                </c:pt>
                <c:pt idx="924">
                  <c:v>3.82</c:v>
                </c:pt>
                <c:pt idx="925">
                  <c:v>3.82</c:v>
                </c:pt>
                <c:pt idx="926">
                  <c:v>3.83</c:v>
                </c:pt>
                <c:pt idx="927">
                  <c:v>3.83</c:v>
                </c:pt>
                <c:pt idx="928">
                  <c:v>3.83</c:v>
                </c:pt>
                <c:pt idx="929">
                  <c:v>3.83</c:v>
                </c:pt>
                <c:pt idx="930">
                  <c:v>3.83</c:v>
                </c:pt>
                <c:pt idx="931">
                  <c:v>3.83</c:v>
                </c:pt>
                <c:pt idx="932">
                  <c:v>3.83</c:v>
                </c:pt>
                <c:pt idx="933">
                  <c:v>3.83</c:v>
                </c:pt>
                <c:pt idx="934">
                  <c:v>3.83</c:v>
                </c:pt>
                <c:pt idx="935">
                  <c:v>3.83</c:v>
                </c:pt>
                <c:pt idx="936">
                  <c:v>3.83</c:v>
                </c:pt>
                <c:pt idx="937">
                  <c:v>3.83</c:v>
                </c:pt>
                <c:pt idx="938">
                  <c:v>3.84</c:v>
                </c:pt>
                <c:pt idx="939">
                  <c:v>3.84</c:v>
                </c:pt>
                <c:pt idx="940">
                  <c:v>3.84</c:v>
                </c:pt>
                <c:pt idx="941">
                  <c:v>3.84</c:v>
                </c:pt>
                <c:pt idx="942">
                  <c:v>3.84</c:v>
                </c:pt>
                <c:pt idx="943">
                  <c:v>3.84</c:v>
                </c:pt>
                <c:pt idx="944">
                  <c:v>3.84</c:v>
                </c:pt>
                <c:pt idx="945">
                  <c:v>3.85</c:v>
                </c:pt>
                <c:pt idx="946">
                  <c:v>3.85</c:v>
                </c:pt>
                <c:pt idx="947">
                  <c:v>3.85</c:v>
                </c:pt>
                <c:pt idx="948">
                  <c:v>3.85</c:v>
                </c:pt>
                <c:pt idx="949">
                  <c:v>3.85</c:v>
                </c:pt>
                <c:pt idx="950">
                  <c:v>3.85</c:v>
                </c:pt>
                <c:pt idx="951">
                  <c:v>3.85</c:v>
                </c:pt>
                <c:pt idx="952">
                  <c:v>3.85</c:v>
                </c:pt>
                <c:pt idx="953">
                  <c:v>3.85</c:v>
                </c:pt>
                <c:pt idx="954">
                  <c:v>3.85</c:v>
                </c:pt>
                <c:pt idx="955">
                  <c:v>3.85</c:v>
                </c:pt>
                <c:pt idx="956">
                  <c:v>3.86</c:v>
                </c:pt>
                <c:pt idx="957">
                  <c:v>3.86</c:v>
                </c:pt>
                <c:pt idx="958">
                  <c:v>3.86</c:v>
                </c:pt>
                <c:pt idx="959">
                  <c:v>3.86</c:v>
                </c:pt>
                <c:pt idx="960">
                  <c:v>3.87</c:v>
                </c:pt>
                <c:pt idx="961">
                  <c:v>3.87</c:v>
                </c:pt>
                <c:pt idx="962">
                  <c:v>3.87</c:v>
                </c:pt>
                <c:pt idx="963">
                  <c:v>3.88</c:v>
                </c:pt>
                <c:pt idx="964">
                  <c:v>3.88</c:v>
                </c:pt>
                <c:pt idx="965">
                  <c:v>3.88</c:v>
                </c:pt>
                <c:pt idx="966">
                  <c:v>3.88</c:v>
                </c:pt>
                <c:pt idx="967">
                  <c:v>3.88</c:v>
                </c:pt>
                <c:pt idx="968">
                  <c:v>3.88</c:v>
                </c:pt>
                <c:pt idx="969">
                  <c:v>3.88</c:v>
                </c:pt>
                <c:pt idx="970">
                  <c:v>3.88</c:v>
                </c:pt>
                <c:pt idx="971">
                  <c:v>3.88</c:v>
                </c:pt>
                <c:pt idx="972">
                  <c:v>3.88</c:v>
                </c:pt>
                <c:pt idx="973">
                  <c:v>3.89</c:v>
                </c:pt>
                <c:pt idx="974">
                  <c:v>3.89</c:v>
                </c:pt>
                <c:pt idx="975">
                  <c:v>3.9</c:v>
                </c:pt>
                <c:pt idx="976">
                  <c:v>3.9</c:v>
                </c:pt>
                <c:pt idx="977">
                  <c:v>3.9</c:v>
                </c:pt>
                <c:pt idx="978">
                  <c:v>3.9</c:v>
                </c:pt>
                <c:pt idx="979">
                  <c:v>3.9</c:v>
                </c:pt>
                <c:pt idx="980">
                  <c:v>3.9</c:v>
                </c:pt>
                <c:pt idx="981">
                  <c:v>3.9</c:v>
                </c:pt>
                <c:pt idx="982">
                  <c:v>3.9</c:v>
                </c:pt>
                <c:pt idx="983">
                  <c:v>3.9</c:v>
                </c:pt>
                <c:pt idx="984">
                  <c:v>3.9</c:v>
                </c:pt>
                <c:pt idx="985">
                  <c:v>3.9</c:v>
                </c:pt>
                <c:pt idx="986">
                  <c:v>3.9</c:v>
                </c:pt>
                <c:pt idx="987">
                  <c:v>3.91</c:v>
                </c:pt>
                <c:pt idx="988">
                  <c:v>3.91</c:v>
                </c:pt>
                <c:pt idx="989">
                  <c:v>3.91</c:v>
                </c:pt>
                <c:pt idx="990">
                  <c:v>3.91</c:v>
                </c:pt>
                <c:pt idx="991">
                  <c:v>3.91</c:v>
                </c:pt>
                <c:pt idx="992">
                  <c:v>3.91</c:v>
                </c:pt>
                <c:pt idx="993">
                  <c:v>3.91</c:v>
                </c:pt>
                <c:pt idx="994">
                  <c:v>3.91</c:v>
                </c:pt>
                <c:pt idx="995">
                  <c:v>3.91</c:v>
                </c:pt>
                <c:pt idx="996">
                  <c:v>3.92</c:v>
                </c:pt>
                <c:pt idx="997">
                  <c:v>3.92</c:v>
                </c:pt>
                <c:pt idx="998">
                  <c:v>3.92</c:v>
                </c:pt>
                <c:pt idx="999">
                  <c:v>3.92</c:v>
                </c:pt>
                <c:pt idx="1000">
                  <c:v>3.92</c:v>
                </c:pt>
                <c:pt idx="1001">
                  <c:v>3.93</c:v>
                </c:pt>
                <c:pt idx="1002">
                  <c:v>3.93</c:v>
                </c:pt>
                <c:pt idx="1003">
                  <c:v>3.93</c:v>
                </c:pt>
                <c:pt idx="1004">
                  <c:v>3.93</c:v>
                </c:pt>
                <c:pt idx="1005">
                  <c:v>3.93</c:v>
                </c:pt>
                <c:pt idx="1006">
                  <c:v>3.93</c:v>
                </c:pt>
                <c:pt idx="1007">
                  <c:v>3.93</c:v>
                </c:pt>
                <c:pt idx="1008">
                  <c:v>3.94</c:v>
                </c:pt>
                <c:pt idx="1009">
                  <c:v>3.95</c:v>
                </c:pt>
                <c:pt idx="1010">
                  <c:v>3.95</c:v>
                </c:pt>
                <c:pt idx="1011">
                  <c:v>3.95</c:v>
                </c:pt>
                <c:pt idx="1012">
                  <c:v>3.95</c:v>
                </c:pt>
                <c:pt idx="1013">
                  <c:v>3.95</c:v>
                </c:pt>
                <c:pt idx="1014">
                  <c:v>3.95</c:v>
                </c:pt>
                <c:pt idx="1015">
                  <c:v>3.95</c:v>
                </c:pt>
                <c:pt idx="1016">
                  <c:v>3.95</c:v>
                </c:pt>
                <c:pt idx="1017">
                  <c:v>3.95</c:v>
                </c:pt>
                <c:pt idx="1018">
                  <c:v>3.95</c:v>
                </c:pt>
                <c:pt idx="1019">
                  <c:v>3.95</c:v>
                </c:pt>
                <c:pt idx="1020">
                  <c:v>3.95</c:v>
                </c:pt>
                <c:pt idx="1021">
                  <c:v>3.95</c:v>
                </c:pt>
                <c:pt idx="1022">
                  <c:v>3.95</c:v>
                </c:pt>
                <c:pt idx="1023">
                  <c:v>3.95</c:v>
                </c:pt>
                <c:pt idx="1024">
                  <c:v>3.95</c:v>
                </c:pt>
                <c:pt idx="1025">
                  <c:v>3.95</c:v>
                </c:pt>
                <c:pt idx="1026">
                  <c:v>3.95</c:v>
                </c:pt>
                <c:pt idx="1027">
                  <c:v>3.95</c:v>
                </c:pt>
                <c:pt idx="1028">
                  <c:v>3.95</c:v>
                </c:pt>
                <c:pt idx="1029">
                  <c:v>3.96</c:v>
                </c:pt>
                <c:pt idx="1030">
                  <c:v>3.96</c:v>
                </c:pt>
                <c:pt idx="1031">
                  <c:v>3.96</c:v>
                </c:pt>
                <c:pt idx="1032">
                  <c:v>3.96</c:v>
                </c:pt>
                <c:pt idx="1033">
                  <c:v>3.96</c:v>
                </c:pt>
                <c:pt idx="1034">
                  <c:v>3.96</c:v>
                </c:pt>
                <c:pt idx="1035">
                  <c:v>3.96</c:v>
                </c:pt>
                <c:pt idx="1036">
                  <c:v>3.96</c:v>
                </c:pt>
                <c:pt idx="1037">
                  <c:v>3.96</c:v>
                </c:pt>
                <c:pt idx="1038">
                  <c:v>3.96</c:v>
                </c:pt>
                <c:pt idx="1039">
                  <c:v>3.96</c:v>
                </c:pt>
                <c:pt idx="1040">
                  <c:v>3.96</c:v>
                </c:pt>
                <c:pt idx="1041">
                  <c:v>3.96</c:v>
                </c:pt>
                <c:pt idx="1042">
                  <c:v>3.97</c:v>
                </c:pt>
                <c:pt idx="1043">
                  <c:v>3.97</c:v>
                </c:pt>
                <c:pt idx="1044">
                  <c:v>3.97</c:v>
                </c:pt>
                <c:pt idx="1045">
                  <c:v>3.97</c:v>
                </c:pt>
                <c:pt idx="1046">
                  <c:v>3.97</c:v>
                </c:pt>
                <c:pt idx="1047">
                  <c:v>3.98</c:v>
                </c:pt>
                <c:pt idx="1048">
                  <c:v>3.98</c:v>
                </c:pt>
                <c:pt idx="1049">
                  <c:v>3.98</c:v>
                </c:pt>
                <c:pt idx="1050">
                  <c:v>3.98</c:v>
                </c:pt>
                <c:pt idx="1051">
                  <c:v>3.98</c:v>
                </c:pt>
                <c:pt idx="1052">
                  <c:v>3.98</c:v>
                </c:pt>
                <c:pt idx="1053">
                  <c:v>3.98</c:v>
                </c:pt>
                <c:pt idx="1054">
                  <c:v>3.98</c:v>
                </c:pt>
                <c:pt idx="1055">
                  <c:v>3.98</c:v>
                </c:pt>
                <c:pt idx="1056">
                  <c:v>4.0</c:v>
                </c:pt>
                <c:pt idx="1057">
                  <c:v>4.0</c:v>
                </c:pt>
                <c:pt idx="1058">
                  <c:v>4.0</c:v>
                </c:pt>
                <c:pt idx="1059">
                  <c:v>4.0</c:v>
                </c:pt>
                <c:pt idx="1060">
                  <c:v>4.0</c:v>
                </c:pt>
                <c:pt idx="1061">
                  <c:v>4.0</c:v>
                </c:pt>
                <c:pt idx="1062">
                  <c:v>4.0</c:v>
                </c:pt>
                <c:pt idx="1063">
                  <c:v>4.0</c:v>
                </c:pt>
                <c:pt idx="1064">
                  <c:v>4.0</c:v>
                </c:pt>
                <c:pt idx="1065">
                  <c:v>4.0</c:v>
                </c:pt>
                <c:pt idx="1066">
                  <c:v>4.0</c:v>
                </c:pt>
                <c:pt idx="1067">
                  <c:v>4.0</c:v>
                </c:pt>
                <c:pt idx="1068">
                  <c:v>4.0</c:v>
                </c:pt>
                <c:pt idx="1069">
                  <c:v>4.0</c:v>
                </c:pt>
                <c:pt idx="1070">
                  <c:v>4.0</c:v>
                </c:pt>
                <c:pt idx="1071">
                  <c:v>4.0</c:v>
                </c:pt>
                <c:pt idx="1072">
                  <c:v>4.0</c:v>
                </c:pt>
                <c:pt idx="1073">
                  <c:v>4.0</c:v>
                </c:pt>
                <c:pt idx="1074">
                  <c:v>4.0</c:v>
                </c:pt>
                <c:pt idx="1075">
                  <c:v>4.0</c:v>
                </c:pt>
                <c:pt idx="1076">
                  <c:v>4.0</c:v>
                </c:pt>
                <c:pt idx="1077">
                  <c:v>4.0</c:v>
                </c:pt>
                <c:pt idx="1078">
                  <c:v>4.0</c:v>
                </c:pt>
                <c:pt idx="1079">
                  <c:v>4.0</c:v>
                </c:pt>
                <c:pt idx="1080">
                  <c:v>4.0</c:v>
                </c:pt>
                <c:pt idx="1081">
                  <c:v>4.0</c:v>
                </c:pt>
                <c:pt idx="1082">
                  <c:v>4.0</c:v>
                </c:pt>
                <c:pt idx="1083">
                  <c:v>4.0</c:v>
                </c:pt>
                <c:pt idx="1084">
                  <c:v>4.0</c:v>
                </c:pt>
                <c:pt idx="1085">
                  <c:v>4.0</c:v>
                </c:pt>
                <c:pt idx="1086">
                  <c:v>4.0</c:v>
                </c:pt>
                <c:pt idx="1087">
                  <c:v>4.0</c:v>
                </c:pt>
                <c:pt idx="1088">
                  <c:v>4.0</c:v>
                </c:pt>
                <c:pt idx="1089">
                  <c:v>4.0</c:v>
                </c:pt>
                <c:pt idx="1090">
                  <c:v>4.0</c:v>
                </c:pt>
                <c:pt idx="1091">
                  <c:v>4.0</c:v>
                </c:pt>
                <c:pt idx="1092">
                  <c:v>4.0</c:v>
                </c:pt>
                <c:pt idx="1093">
                  <c:v>4.0</c:v>
                </c:pt>
                <c:pt idx="1094">
                  <c:v>4.0</c:v>
                </c:pt>
                <c:pt idx="1095">
                  <c:v>4.0</c:v>
                </c:pt>
                <c:pt idx="1096">
                  <c:v>4.0</c:v>
                </c:pt>
                <c:pt idx="1097">
                  <c:v>4.0</c:v>
                </c:pt>
                <c:pt idx="1098">
                  <c:v>4.0</c:v>
                </c:pt>
                <c:pt idx="1099">
                  <c:v>4.0</c:v>
                </c:pt>
                <c:pt idx="1100">
                  <c:v>4.0</c:v>
                </c:pt>
                <c:pt idx="1101">
                  <c:v>4.0</c:v>
                </c:pt>
                <c:pt idx="1102">
                  <c:v>4.0</c:v>
                </c:pt>
                <c:pt idx="1103">
                  <c:v>4.0</c:v>
                </c:pt>
                <c:pt idx="1104">
                  <c:v>4.0</c:v>
                </c:pt>
                <c:pt idx="1105">
                  <c:v>4.0</c:v>
                </c:pt>
                <c:pt idx="1106">
                  <c:v>4.0</c:v>
                </c:pt>
                <c:pt idx="1107">
                  <c:v>4.0</c:v>
                </c:pt>
                <c:pt idx="1108">
                  <c:v>4.0</c:v>
                </c:pt>
                <c:pt idx="1109">
                  <c:v>4.0</c:v>
                </c:pt>
                <c:pt idx="1110">
                  <c:v>4.0</c:v>
                </c:pt>
                <c:pt idx="1111">
                  <c:v>4.0</c:v>
                </c:pt>
                <c:pt idx="1112">
                  <c:v>4.0</c:v>
                </c:pt>
                <c:pt idx="1113">
                  <c:v>4.0</c:v>
                </c:pt>
                <c:pt idx="1114">
                  <c:v>4.0</c:v>
                </c:pt>
                <c:pt idx="1115">
                  <c:v>4.0</c:v>
                </c:pt>
                <c:pt idx="1116">
                  <c:v>4.0</c:v>
                </c:pt>
                <c:pt idx="1117">
                  <c:v>4.0</c:v>
                </c:pt>
                <c:pt idx="1118">
                  <c:v>4.0</c:v>
                </c:pt>
                <c:pt idx="1119">
                  <c:v>4.0</c:v>
                </c:pt>
                <c:pt idx="1120">
                  <c:v>4.0</c:v>
                </c:pt>
                <c:pt idx="1121">
                  <c:v>4.0</c:v>
                </c:pt>
                <c:pt idx="1122">
                  <c:v>4.0</c:v>
                </c:pt>
                <c:pt idx="1123">
                  <c:v>4.0</c:v>
                </c:pt>
                <c:pt idx="1124">
                  <c:v>4.0</c:v>
                </c:pt>
                <c:pt idx="1125">
                  <c:v>4.0</c:v>
                </c:pt>
                <c:pt idx="1126">
                  <c:v>4.0</c:v>
                </c:pt>
                <c:pt idx="1127">
                  <c:v>4.0</c:v>
                </c:pt>
                <c:pt idx="1128">
                  <c:v>4.0</c:v>
                </c:pt>
                <c:pt idx="1129">
                  <c:v>4.0</c:v>
                </c:pt>
                <c:pt idx="1130">
                  <c:v>4.0</c:v>
                </c:pt>
                <c:pt idx="1131">
                  <c:v>4.0</c:v>
                </c:pt>
                <c:pt idx="1132">
                  <c:v>2.35</c:v>
                </c:pt>
                <c:pt idx="1133">
                  <c:v>2.41</c:v>
                </c:pt>
                <c:pt idx="1134">
                  <c:v>2.43</c:v>
                </c:pt>
                <c:pt idx="1135">
                  <c:v>2.45</c:v>
                </c:pt>
                <c:pt idx="1136">
                  <c:v>2.48</c:v>
                </c:pt>
                <c:pt idx="1137">
                  <c:v>2.52</c:v>
                </c:pt>
                <c:pt idx="1138">
                  <c:v>2.57</c:v>
                </c:pt>
                <c:pt idx="1139">
                  <c:v>2.59</c:v>
                </c:pt>
                <c:pt idx="1140">
                  <c:v>2.6</c:v>
                </c:pt>
                <c:pt idx="1141">
                  <c:v>2.6</c:v>
                </c:pt>
                <c:pt idx="1142">
                  <c:v>2.63</c:v>
                </c:pt>
                <c:pt idx="1143">
                  <c:v>2.64</c:v>
                </c:pt>
                <c:pt idx="1144">
                  <c:v>2.65</c:v>
                </c:pt>
                <c:pt idx="1145">
                  <c:v>2.65</c:v>
                </c:pt>
                <c:pt idx="1146">
                  <c:v>2.65</c:v>
                </c:pt>
                <c:pt idx="1147">
                  <c:v>2.69</c:v>
                </c:pt>
                <c:pt idx="1148">
                  <c:v>2.69</c:v>
                </c:pt>
                <c:pt idx="1149">
                  <c:v>2.71</c:v>
                </c:pt>
                <c:pt idx="1150">
                  <c:v>2.73</c:v>
                </c:pt>
                <c:pt idx="1151">
                  <c:v>2.75</c:v>
                </c:pt>
                <c:pt idx="1152">
                  <c:v>2.76</c:v>
                </c:pt>
                <c:pt idx="1153">
                  <c:v>2.76</c:v>
                </c:pt>
                <c:pt idx="1154">
                  <c:v>2.77</c:v>
                </c:pt>
                <c:pt idx="1155">
                  <c:v>2.78</c:v>
                </c:pt>
                <c:pt idx="1156">
                  <c:v>2.79</c:v>
                </c:pt>
                <c:pt idx="1157">
                  <c:v>2.79</c:v>
                </c:pt>
                <c:pt idx="1158">
                  <c:v>2.8</c:v>
                </c:pt>
                <c:pt idx="1159">
                  <c:v>2.81</c:v>
                </c:pt>
                <c:pt idx="1160">
                  <c:v>2.82</c:v>
                </c:pt>
                <c:pt idx="1161">
                  <c:v>2.83</c:v>
                </c:pt>
                <c:pt idx="1162">
                  <c:v>2.83</c:v>
                </c:pt>
                <c:pt idx="1163">
                  <c:v>2.84</c:v>
                </c:pt>
                <c:pt idx="1164">
                  <c:v>2.84</c:v>
                </c:pt>
                <c:pt idx="1165">
                  <c:v>2.85</c:v>
                </c:pt>
                <c:pt idx="1166">
                  <c:v>2.86</c:v>
                </c:pt>
                <c:pt idx="1167">
                  <c:v>2.87</c:v>
                </c:pt>
                <c:pt idx="1168">
                  <c:v>2.89</c:v>
                </c:pt>
                <c:pt idx="1169">
                  <c:v>2.9</c:v>
                </c:pt>
                <c:pt idx="1170">
                  <c:v>2.9</c:v>
                </c:pt>
                <c:pt idx="1171">
                  <c:v>2.9</c:v>
                </c:pt>
                <c:pt idx="1172">
                  <c:v>2.9</c:v>
                </c:pt>
                <c:pt idx="1173">
                  <c:v>2.91</c:v>
                </c:pt>
                <c:pt idx="1174">
                  <c:v>2.91</c:v>
                </c:pt>
                <c:pt idx="1175">
                  <c:v>2.93</c:v>
                </c:pt>
                <c:pt idx="1176">
                  <c:v>2.93</c:v>
                </c:pt>
                <c:pt idx="1177">
                  <c:v>2.93</c:v>
                </c:pt>
                <c:pt idx="1178">
                  <c:v>2.93</c:v>
                </c:pt>
                <c:pt idx="1179">
                  <c:v>2.93</c:v>
                </c:pt>
                <c:pt idx="1180">
                  <c:v>2.94</c:v>
                </c:pt>
                <c:pt idx="1181">
                  <c:v>2.94</c:v>
                </c:pt>
                <c:pt idx="1182">
                  <c:v>2.94</c:v>
                </c:pt>
                <c:pt idx="1183">
                  <c:v>2.94</c:v>
                </c:pt>
                <c:pt idx="1184">
                  <c:v>2.94</c:v>
                </c:pt>
                <c:pt idx="1185">
                  <c:v>2.95</c:v>
                </c:pt>
                <c:pt idx="1186">
                  <c:v>2.95</c:v>
                </c:pt>
                <c:pt idx="1187">
                  <c:v>2.95</c:v>
                </c:pt>
                <c:pt idx="1188">
                  <c:v>2.95</c:v>
                </c:pt>
                <c:pt idx="1189">
                  <c:v>2.98</c:v>
                </c:pt>
                <c:pt idx="1190">
                  <c:v>2.98</c:v>
                </c:pt>
                <c:pt idx="1191">
                  <c:v>2.98</c:v>
                </c:pt>
                <c:pt idx="1192">
                  <c:v>2.98</c:v>
                </c:pt>
                <c:pt idx="1193">
                  <c:v>2.98</c:v>
                </c:pt>
                <c:pt idx="1194">
                  <c:v>2.98</c:v>
                </c:pt>
                <c:pt idx="1195">
                  <c:v>3.0</c:v>
                </c:pt>
                <c:pt idx="1196">
                  <c:v>3.0</c:v>
                </c:pt>
                <c:pt idx="1197">
                  <c:v>3.0</c:v>
                </c:pt>
                <c:pt idx="1198">
                  <c:v>3.0</c:v>
                </c:pt>
                <c:pt idx="1199">
                  <c:v>3.02</c:v>
                </c:pt>
                <c:pt idx="1200">
                  <c:v>3.02</c:v>
                </c:pt>
                <c:pt idx="1201">
                  <c:v>3.02</c:v>
                </c:pt>
                <c:pt idx="1202">
                  <c:v>3.02</c:v>
                </c:pt>
                <c:pt idx="1203">
                  <c:v>3.03</c:v>
                </c:pt>
                <c:pt idx="1204">
                  <c:v>3.04</c:v>
                </c:pt>
                <c:pt idx="1205">
                  <c:v>3.04</c:v>
                </c:pt>
                <c:pt idx="1206">
                  <c:v>3.04</c:v>
                </c:pt>
                <c:pt idx="1207">
                  <c:v>3.05</c:v>
                </c:pt>
                <c:pt idx="1208">
                  <c:v>3.06</c:v>
                </c:pt>
                <c:pt idx="1209">
                  <c:v>3.06</c:v>
                </c:pt>
                <c:pt idx="1210">
                  <c:v>3.06</c:v>
                </c:pt>
                <c:pt idx="1211">
                  <c:v>3.07</c:v>
                </c:pt>
                <c:pt idx="1212">
                  <c:v>3.07</c:v>
                </c:pt>
                <c:pt idx="1213">
                  <c:v>3.07</c:v>
                </c:pt>
                <c:pt idx="1214">
                  <c:v>3.07</c:v>
                </c:pt>
                <c:pt idx="1215">
                  <c:v>3.08</c:v>
                </c:pt>
                <c:pt idx="1216">
                  <c:v>3.08</c:v>
                </c:pt>
                <c:pt idx="1217">
                  <c:v>3.08</c:v>
                </c:pt>
                <c:pt idx="1218">
                  <c:v>3.09</c:v>
                </c:pt>
                <c:pt idx="1219">
                  <c:v>3.09</c:v>
                </c:pt>
                <c:pt idx="1220">
                  <c:v>3.09</c:v>
                </c:pt>
                <c:pt idx="1221">
                  <c:v>3.1</c:v>
                </c:pt>
                <c:pt idx="1222">
                  <c:v>3.1</c:v>
                </c:pt>
                <c:pt idx="1223">
                  <c:v>3.1</c:v>
                </c:pt>
                <c:pt idx="1224">
                  <c:v>3.1</c:v>
                </c:pt>
                <c:pt idx="1225">
                  <c:v>3.1</c:v>
                </c:pt>
                <c:pt idx="1226">
                  <c:v>3.11</c:v>
                </c:pt>
                <c:pt idx="1227">
                  <c:v>3.11</c:v>
                </c:pt>
                <c:pt idx="1228">
                  <c:v>3.12</c:v>
                </c:pt>
                <c:pt idx="1229">
                  <c:v>3.12</c:v>
                </c:pt>
                <c:pt idx="1230">
                  <c:v>3.13</c:v>
                </c:pt>
                <c:pt idx="1231">
                  <c:v>3.13</c:v>
                </c:pt>
                <c:pt idx="1232">
                  <c:v>3.14</c:v>
                </c:pt>
                <c:pt idx="1233">
                  <c:v>3.14</c:v>
                </c:pt>
                <c:pt idx="1234">
                  <c:v>3.15</c:v>
                </c:pt>
                <c:pt idx="1235">
                  <c:v>3.15</c:v>
                </c:pt>
                <c:pt idx="1236">
                  <c:v>3.15</c:v>
                </c:pt>
                <c:pt idx="1237">
                  <c:v>3.16</c:v>
                </c:pt>
                <c:pt idx="1238">
                  <c:v>3.16</c:v>
                </c:pt>
                <c:pt idx="1239">
                  <c:v>3.16</c:v>
                </c:pt>
                <c:pt idx="1240">
                  <c:v>3.17</c:v>
                </c:pt>
                <c:pt idx="1241">
                  <c:v>3.17</c:v>
                </c:pt>
                <c:pt idx="1242">
                  <c:v>3.17</c:v>
                </c:pt>
                <c:pt idx="1243">
                  <c:v>3.18</c:v>
                </c:pt>
                <c:pt idx="1244">
                  <c:v>3.19</c:v>
                </c:pt>
                <c:pt idx="1245">
                  <c:v>3.19</c:v>
                </c:pt>
                <c:pt idx="1246">
                  <c:v>3.19</c:v>
                </c:pt>
                <c:pt idx="1247">
                  <c:v>3.2</c:v>
                </c:pt>
                <c:pt idx="1248">
                  <c:v>3.2</c:v>
                </c:pt>
                <c:pt idx="1249">
                  <c:v>3.2</c:v>
                </c:pt>
                <c:pt idx="1250">
                  <c:v>3.2</c:v>
                </c:pt>
                <c:pt idx="1251">
                  <c:v>3.21</c:v>
                </c:pt>
                <c:pt idx="1252">
                  <c:v>3.21</c:v>
                </c:pt>
                <c:pt idx="1253">
                  <c:v>3.21</c:v>
                </c:pt>
                <c:pt idx="1254">
                  <c:v>3.21</c:v>
                </c:pt>
                <c:pt idx="1255">
                  <c:v>3.22</c:v>
                </c:pt>
                <c:pt idx="1256">
                  <c:v>3.22</c:v>
                </c:pt>
                <c:pt idx="1257">
                  <c:v>3.24</c:v>
                </c:pt>
                <c:pt idx="1258">
                  <c:v>3.25</c:v>
                </c:pt>
                <c:pt idx="1259">
                  <c:v>3.25</c:v>
                </c:pt>
                <c:pt idx="1260">
                  <c:v>3.25</c:v>
                </c:pt>
                <c:pt idx="1261">
                  <c:v>3.25</c:v>
                </c:pt>
                <c:pt idx="1262">
                  <c:v>3.25</c:v>
                </c:pt>
                <c:pt idx="1263">
                  <c:v>3.26</c:v>
                </c:pt>
                <c:pt idx="1264">
                  <c:v>3.26</c:v>
                </c:pt>
                <c:pt idx="1265">
                  <c:v>3.26</c:v>
                </c:pt>
                <c:pt idx="1266">
                  <c:v>3.26</c:v>
                </c:pt>
                <c:pt idx="1267">
                  <c:v>3.27</c:v>
                </c:pt>
                <c:pt idx="1268">
                  <c:v>3.27</c:v>
                </c:pt>
                <c:pt idx="1269">
                  <c:v>3.27</c:v>
                </c:pt>
                <c:pt idx="1270">
                  <c:v>3.27</c:v>
                </c:pt>
                <c:pt idx="1271">
                  <c:v>3.27</c:v>
                </c:pt>
                <c:pt idx="1272">
                  <c:v>3.27</c:v>
                </c:pt>
                <c:pt idx="1273">
                  <c:v>3.28</c:v>
                </c:pt>
                <c:pt idx="1274">
                  <c:v>3.28</c:v>
                </c:pt>
                <c:pt idx="1275">
                  <c:v>3.28</c:v>
                </c:pt>
                <c:pt idx="1276">
                  <c:v>3.28</c:v>
                </c:pt>
                <c:pt idx="1277">
                  <c:v>3.29</c:v>
                </c:pt>
                <c:pt idx="1278">
                  <c:v>3.3</c:v>
                </c:pt>
                <c:pt idx="1279">
                  <c:v>3.3</c:v>
                </c:pt>
                <c:pt idx="1280">
                  <c:v>3.3</c:v>
                </c:pt>
                <c:pt idx="1281">
                  <c:v>3.3</c:v>
                </c:pt>
                <c:pt idx="1282">
                  <c:v>3.3</c:v>
                </c:pt>
                <c:pt idx="1283">
                  <c:v>3.3</c:v>
                </c:pt>
                <c:pt idx="1284">
                  <c:v>3.3</c:v>
                </c:pt>
                <c:pt idx="1285">
                  <c:v>3.31</c:v>
                </c:pt>
                <c:pt idx="1286">
                  <c:v>3.31</c:v>
                </c:pt>
                <c:pt idx="1287">
                  <c:v>3.31</c:v>
                </c:pt>
                <c:pt idx="1288">
                  <c:v>3.32</c:v>
                </c:pt>
                <c:pt idx="1289">
                  <c:v>3.32</c:v>
                </c:pt>
                <c:pt idx="1290">
                  <c:v>3.33</c:v>
                </c:pt>
                <c:pt idx="1291">
                  <c:v>3.33</c:v>
                </c:pt>
                <c:pt idx="1292">
                  <c:v>3.33</c:v>
                </c:pt>
                <c:pt idx="1293">
                  <c:v>3.33</c:v>
                </c:pt>
                <c:pt idx="1294">
                  <c:v>3.33</c:v>
                </c:pt>
                <c:pt idx="1295">
                  <c:v>3.33</c:v>
                </c:pt>
                <c:pt idx="1296">
                  <c:v>3.33</c:v>
                </c:pt>
                <c:pt idx="1297">
                  <c:v>3.34</c:v>
                </c:pt>
                <c:pt idx="1298">
                  <c:v>3.35</c:v>
                </c:pt>
                <c:pt idx="1299">
                  <c:v>3.35</c:v>
                </c:pt>
                <c:pt idx="1300">
                  <c:v>3.35</c:v>
                </c:pt>
                <c:pt idx="1301">
                  <c:v>3.36</c:v>
                </c:pt>
                <c:pt idx="1302">
                  <c:v>3.36</c:v>
                </c:pt>
                <c:pt idx="1303">
                  <c:v>3.36</c:v>
                </c:pt>
                <c:pt idx="1304">
                  <c:v>3.36</c:v>
                </c:pt>
                <c:pt idx="1305">
                  <c:v>3.36</c:v>
                </c:pt>
                <c:pt idx="1306">
                  <c:v>3.36</c:v>
                </c:pt>
                <c:pt idx="1307">
                  <c:v>3.37</c:v>
                </c:pt>
                <c:pt idx="1308">
                  <c:v>3.37</c:v>
                </c:pt>
                <c:pt idx="1309">
                  <c:v>3.37</c:v>
                </c:pt>
                <c:pt idx="1310">
                  <c:v>3.37</c:v>
                </c:pt>
                <c:pt idx="1311">
                  <c:v>3.38</c:v>
                </c:pt>
                <c:pt idx="1312">
                  <c:v>3.38</c:v>
                </c:pt>
                <c:pt idx="1313">
                  <c:v>3.38</c:v>
                </c:pt>
                <c:pt idx="1314">
                  <c:v>3.39</c:v>
                </c:pt>
                <c:pt idx="1315">
                  <c:v>3.39</c:v>
                </c:pt>
                <c:pt idx="1316">
                  <c:v>3.39</c:v>
                </c:pt>
                <c:pt idx="1317">
                  <c:v>3.39</c:v>
                </c:pt>
                <c:pt idx="1318">
                  <c:v>3.39</c:v>
                </c:pt>
                <c:pt idx="1319">
                  <c:v>3.39</c:v>
                </c:pt>
                <c:pt idx="1320">
                  <c:v>3.39</c:v>
                </c:pt>
                <c:pt idx="1321">
                  <c:v>3.4</c:v>
                </c:pt>
                <c:pt idx="1322">
                  <c:v>3.4</c:v>
                </c:pt>
                <c:pt idx="1323">
                  <c:v>3.4</c:v>
                </c:pt>
                <c:pt idx="1324">
                  <c:v>3.41</c:v>
                </c:pt>
                <c:pt idx="1325">
                  <c:v>3.41</c:v>
                </c:pt>
                <c:pt idx="1326">
                  <c:v>3.41</c:v>
                </c:pt>
                <c:pt idx="1327">
                  <c:v>3.41</c:v>
                </c:pt>
                <c:pt idx="1328">
                  <c:v>3.41</c:v>
                </c:pt>
                <c:pt idx="1329">
                  <c:v>3.41</c:v>
                </c:pt>
                <c:pt idx="1330">
                  <c:v>3.42</c:v>
                </c:pt>
                <c:pt idx="1331">
                  <c:v>3.42</c:v>
                </c:pt>
                <c:pt idx="1332">
                  <c:v>3.42</c:v>
                </c:pt>
                <c:pt idx="1333">
                  <c:v>3.42</c:v>
                </c:pt>
                <c:pt idx="1334">
                  <c:v>3.42</c:v>
                </c:pt>
                <c:pt idx="1335">
                  <c:v>3.43</c:v>
                </c:pt>
                <c:pt idx="1336">
                  <c:v>3.43</c:v>
                </c:pt>
                <c:pt idx="1337">
                  <c:v>3.43</c:v>
                </c:pt>
                <c:pt idx="1338">
                  <c:v>3.43</c:v>
                </c:pt>
                <c:pt idx="1339">
                  <c:v>3.43</c:v>
                </c:pt>
                <c:pt idx="1340">
                  <c:v>3.43</c:v>
                </c:pt>
                <c:pt idx="1341">
                  <c:v>3.44</c:v>
                </c:pt>
                <c:pt idx="1342">
                  <c:v>3.45</c:v>
                </c:pt>
                <c:pt idx="1343">
                  <c:v>3.45</c:v>
                </c:pt>
                <c:pt idx="1344">
                  <c:v>3.45</c:v>
                </c:pt>
                <c:pt idx="1345">
                  <c:v>3.46</c:v>
                </c:pt>
                <c:pt idx="1346">
                  <c:v>3.47</c:v>
                </c:pt>
                <c:pt idx="1347">
                  <c:v>3.47</c:v>
                </c:pt>
                <c:pt idx="1348">
                  <c:v>3.47</c:v>
                </c:pt>
                <c:pt idx="1349">
                  <c:v>3.48</c:v>
                </c:pt>
                <c:pt idx="1350">
                  <c:v>3.48</c:v>
                </c:pt>
                <c:pt idx="1351">
                  <c:v>3.48</c:v>
                </c:pt>
                <c:pt idx="1352">
                  <c:v>3.48</c:v>
                </c:pt>
                <c:pt idx="1353">
                  <c:v>3.48</c:v>
                </c:pt>
                <c:pt idx="1354">
                  <c:v>3.49</c:v>
                </c:pt>
                <c:pt idx="1355">
                  <c:v>3.49</c:v>
                </c:pt>
                <c:pt idx="1356">
                  <c:v>3.5</c:v>
                </c:pt>
                <c:pt idx="1357">
                  <c:v>3.5</c:v>
                </c:pt>
                <c:pt idx="1358">
                  <c:v>3.5</c:v>
                </c:pt>
                <c:pt idx="1359">
                  <c:v>3.5</c:v>
                </c:pt>
                <c:pt idx="1360">
                  <c:v>3.51</c:v>
                </c:pt>
                <c:pt idx="1361">
                  <c:v>3.51</c:v>
                </c:pt>
                <c:pt idx="1362">
                  <c:v>3.51</c:v>
                </c:pt>
                <c:pt idx="1363">
                  <c:v>3.51</c:v>
                </c:pt>
                <c:pt idx="1364">
                  <c:v>3.52</c:v>
                </c:pt>
                <c:pt idx="1365">
                  <c:v>3.52</c:v>
                </c:pt>
                <c:pt idx="1366">
                  <c:v>3.52</c:v>
                </c:pt>
                <c:pt idx="1367">
                  <c:v>3.52</c:v>
                </c:pt>
                <c:pt idx="1368">
                  <c:v>3.52</c:v>
                </c:pt>
                <c:pt idx="1369">
                  <c:v>3.52</c:v>
                </c:pt>
                <c:pt idx="1370">
                  <c:v>3.53</c:v>
                </c:pt>
                <c:pt idx="1371">
                  <c:v>3.54</c:v>
                </c:pt>
                <c:pt idx="1372">
                  <c:v>3.54</c:v>
                </c:pt>
                <c:pt idx="1373">
                  <c:v>3.55</c:v>
                </c:pt>
                <c:pt idx="1374">
                  <c:v>3.55</c:v>
                </c:pt>
                <c:pt idx="1375">
                  <c:v>3.55</c:v>
                </c:pt>
                <c:pt idx="1376">
                  <c:v>3.55</c:v>
                </c:pt>
                <c:pt idx="1377">
                  <c:v>3.55</c:v>
                </c:pt>
                <c:pt idx="1378">
                  <c:v>3.56</c:v>
                </c:pt>
                <c:pt idx="1379">
                  <c:v>3.57</c:v>
                </c:pt>
                <c:pt idx="1380">
                  <c:v>3.58</c:v>
                </c:pt>
                <c:pt idx="1381">
                  <c:v>3.58</c:v>
                </c:pt>
                <c:pt idx="1382">
                  <c:v>3.59</c:v>
                </c:pt>
                <c:pt idx="1383">
                  <c:v>3.59</c:v>
                </c:pt>
                <c:pt idx="1384">
                  <c:v>3.59</c:v>
                </c:pt>
                <c:pt idx="1385">
                  <c:v>3.59</c:v>
                </c:pt>
                <c:pt idx="1386">
                  <c:v>3.59</c:v>
                </c:pt>
                <c:pt idx="1387">
                  <c:v>3.59</c:v>
                </c:pt>
                <c:pt idx="1388">
                  <c:v>3.6</c:v>
                </c:pt>
                <c:pt idx="1389">
                  <c:v>3.6</c:v>
                </c:pt>
                <c:pt idx="1390">
                  <c:v>3.6</c:v>
                </c:pt>
                <c:pt idx="1391">
                  <c:v>3.6</c:v>
                </c:pt>
                <c:pt idx="1392">
                  <c:v>3.61</c:v>
                </c:pt>
                <c:pt idx="1393">
                  <c:v>3.61</c:v>
                </c:pt>
                <c:pt idx="1394">
                  <c:v>3.61</c:v>
                </c:pt>
                <c:pt idx="1395">
                  <c:v>3.61</c:v>
                </c:pt>
                <c:pt idx="1396">
                  <c:v>3.62</c:v>
                </c:pt>
                <c:pt idx="1397">
                  <c:v>3.62</c:v>
                </c:pt>
                <c:pt idx="1398">
                  <c:v>3.62</c:v>
                </c:pt>
                <c:pt idx="1399">
                  <c:v>3.62</c:v>
                </c:pt>
                <c:pt idx="1400">
                  <c:v>3.62</c:v>
                </c:pt>
                <c:pt idx="1401">
                  <c:v>3.62</c:v>
                </c:pt>
                <c:pt idx="1402">
                  <c:v>3.62</c:v>
                </c:pt>
                <c:pt idx="1403">
                  <c:v>3.62</c:v>
                </c:pt>
                <c:pt idx="1404">
                  <c:v>3.62</c:v>
                </c:pt>
                <c:pt idx="1405">
                  <c:v>3.63</c:v>
                </c:pt>
                <c:pt idx="1406">
                  <c:v>3.63</c:v>
                </c:pt>
                <c:pt idx="1407">
                  <c:v>3.63</c:v>
                </c:pt>
                <c:pt idx="1408">
                  <c:v>3.63</c:v>
                </c:pt>
                <c:pt idx="1409">
                  <c:v>3.63</c:v>
                </c:pt>
                <c:pt idx="1410">
                  <c:v>3.64</c:v>
                </c:pt>
                <c:pt idx="1411">
                  <c:v>3.64</c:v>
                </c:pt>
                <c:pt idx="1412">
                  <c:v>3.64</c:v>
                </c:pt>
                <c:pt idx="1413">
                  <c:v>3.64</c:v>
                </c:pt>
                <c:pt idx="1414">
                  <c:v>3.64</c:v>
                </c:pt>
                <c:pt idx="1415">
                  <c:v>3.65</c:v>
                </c:pt>
                <c:pt idx="1416">
                  <c:v>3.65</c:v>
                </c:pt>
                <c:pt idx="1417">
                  <c:v>3.65</c:v>
                </c:pt>
                <c:pt idx="1418">
                  <c:v>3.66</c:v>
                </c:pt>
                <c:pt idx="1419">
                  <c:v>3.66</c:v>
                </c:pt>
                <c:pt idx="1420">
                  <c:v>3.66</c:v>
                </c:pt>
                <c:pt idx="1421">
                  <c:v>3.66</c:v>
                </c:pt>
                <c:pt idx="1422">
                  <c:v>3.66</c:v>
                </c:pt>
                <c:pt idx="1423">
                  <c:v>3.67</c:v>
                </c:pt>
                <c:pt idx="1424">
                  <c:v>3.67</c:v>
                </c:pt>
                <c:pt idx="1425">
                  <c:v>3.67</c:v>
                </c:pt>
                <c:pt idx="1426">
                  <c:v>3.67</c:v>
                </c:pt>
                <c:pt idx="1427">
                  <c:v>3.67</c:v>
                </c:pt>
                <c:pt idx="1428">
                  <c:v>3.67</c:v>
                </c:pt>
                <c:pt idx="1429">
                  <c:v>3.67</c:v>
                </c:pt>
                <c:pt idx="1430">
                  <c:v>3.67</c:v>
                </c:pt>
                <c:pt idx="1431">
                  <c:v>3.67</c:v>
                </c:pt>
                <c:pt idx="1432">
                  <c:v>3.67</c:v>
                </c:pt>
                <c:pt idx="1433">
                  <c:v>3.67</c:v>
                </c:pt>
                <c:pt idx="1434">
                  <c:v>3.68</c:v>
                </c:pt>
                <c:pt idx="1435">
                  <c:v>3.68</c:v>
                </c:pt>
                <c:pt idx="1436">
                  <c:v>3.68</c:v>
                </c:pt>
                <c:pt idx="1437">
                  <c:v>3.68</c:v>
                </c:pt>
                <c:pt idx="1438">
                  <c:v>3.69</c:v>
                </c:pt>
                <c:pt idx="1439">
                  <c:v>3.69</c:v>
                </c:pt>
                <c:pt idx="1440">
                  <c:v>3.69</c:v>
                </c:pt>
                <c:pt idx="1441">
                  <c:v>3.69</c:v>
                </c:pt>
                <c:pt idx="1442">
                  <c:v>3.7</c:v>
                </c:pt>
                <c:pt idx="1443">
                  <c:v>3.7</c:v>
                </c:pt>
                <c:pt idx="1444">
                  <c:v>3.7</c:v>
                </c:pt>
                <c:pt idx="1445">
                  <c:v>3.7</c:v>
                </c:pt>
                <c:pt idx="1446">
                  <c:v>3.7</c:v>
                </c:pt>
                <c:pt idx="1447">
                  <c:v>3.7</c:v>
                </c:pt>
                <c:pt idx="1448">
                  <c:v>3.7</c:v>
                </c:pt>
                <c:pt idx="1449">
                  <c:v>3.71</c:v>
                </c:pt>
                <c:pt idx="1450">
                  <c:v>3.71</c:v>
                </c:pt>
                <c:pt idx="1451">
                  <c:v>3.72</c:v>
                </c:pt>
                <c:pt idx="1452">
                  <c:v>3.72</c:v>
                </c:pt>
                <c:pt idx="1453">
                  <c:v>3.72</c:v>
                </c:pt>
                <c:pt idx="1454">
                  <c:v>3.73</c:v>
                </c:pt>
                <c:pt idx="1455">
                  <c:v>3.73</c:v>
                </c:pt>
                <c:pt idx="1456">
                  <c:v>3.73</c:v>
                </c:pt>
                <c:pt idx="1457">
                  <c:v>3.73</c:v>
                </c:pt>
                <c:pt idx="1458">
                  <c:v>3.73</c:v>
                </c:pt>
                <c:pt idx="1459">
                  <c:v>3.73</c:v>
                </c:pt>
                <c:pt idx="1460">
                  <c:v>3.73</c:v>
                </c:pt>
                <c:pt idx="1461">
                  <c:v>3.73</c:v>
                </c:pt>
                <c:pt idx="1462">
                  <c:v>3.73</c:v>
                </c:pt>
                <c:pt idx="1463">
                  <c:v>3.74</c:v>
                </c:pt>
                <c:pt idx="1464">
                  <c:v>3.74</c:v>
                </c:pt>
                <c:pt idx="1465">
                  <c:v>3.74</c:v>
                </c:pt>
                <c:pt idx="1466">
                  <c:v>3.74</c:v>
                </c:pt>
                <c:pt idx="1467">
                  <c:v>3.75</c:v>
                </c:pt>
                <c:pt idx="1468">
                  <c:v>3.75</c:v>
                </c:pt>
                <c:pt idx="1469">
                  <c:v>3.75</c:v>
                </c:pt>
                <c:pt idx="1470">
                  <c:v>3.75</c:v>
                </c:pt>
                <c:pt idx="1471">
                  <c:v>3.75</c:v>
                </c:pt>
                <c:pt idx="1472">
                  <c:v>3.75</c:v>
                </c:pt>
                <c:pt idx="1473">
                  <c:v>3.75</c:v>
                </c:pt>
                <c:pt idx="1474">
                  <c:v>3.75</c:v>
                </c:pt>
                <c:pt idx="1475">
                  <c:v>3.76</c:v>
                </c:pt>
                <c:pt idx="1476">
                  <c:v>3.76</c:v>
                </c:pt>
                <c:pt idx="1477">
                  <c:v>3.76</c:v>
                </c:pt>
                <c:pt idx="1478">
                  <c:v>3.76</c:v>
                </c:pt>
                <c:pt idx="1479">
                  <c:v>3.76</c:v>
                </c:pt>
                <c:pt idx="1480">
                  <c:v>3.77</c:v>
                </c:pt>
                <c:pt idx="1481">
                  <c:v>3.77</c:v>
                </c:pt>
                <c:pt idx="1482">
                  <c:v>3.77</c:v>
                </c:pt>
                <c:pt idx="1483">
                  <c:v>3.77</c:v>
                </c:pt>
                <c:pt idx="1484">
                  <c:v>3.78</c:v>
                </c:pt>
                <c:pt idx="1485">
                  <c:v>3.78</c:v>
                </c:pt>
                <c:pt idx="1486">
                  <c:v>3.78</c:v>
                </c:pt>
                <c:pt idx="1487">
                  <c:v>3.78</c:v>
                </c:pt>
                <c:pt idx="1488">
                  <c:v>3.78</c:v>
                </c:pt>
                <c:pt idx="1489">
                  <c:v>3.78</c:v>
                </c:pt>
                <c:pt idx="1490">
                  <c:v>3.78</c:v>
                </c:pt>
                <c:pt idx="1491">
                  <c:v>3.78</c:v>
                </c:pt>
                <c:pt idx="1492">
                  <c:v>3.78</c:v>
                </c:pt>
                <c:pt idx="1493">
                  <c:v>3.78</c:v>
                </c:pt>
                <c:pt idx="1494">
                  <c:v>3.79</c:v>
                </c:pt>
                <c:pt idx="1495">
                  <c:v>3.79</c:v>
                </c:pt>
                <c:pt idx="1496">
                  <c:v>3.79</c:v>
                </c:pt>
                <c:pt idx="1497">
                  <c:v>3.79</c:v>
                </c:pt>
                <c:pt idx="1498">
                  <c:v>3.79</c:v>
                </c:pt>
                <c:pt idx="1499">
                  <c:v>3.79</c:v>
                </c:pt>
                <c:pt idx="1500">
                  <c:v>3.79</c:v>
                </c:pt>
                <c:pt idx="1501">
                  <c:v>3.79</c:v>
                </c:pt>
                <c:pt idx="1502">
                  <c:v>3.79</c:v>
                </c:pt>
                <c:pt idx="1503">
                  <c:v>3.8</c:v>
                </c:pt>
                <c:pt idx="1504">
                  <c:v>3.8</c:v>
                </c:pt>
                <c:pt idx="1505">
                  <c:v>3.8</c:v>
                </c:pt>
                <c:pt idx="1506">
                  <c:v>3.8</c:v>
                </c:pt>
                <c:pt idx="1507">
                  <c:v>3.81</c:v>
                </c:pt>
                <c:pt idx="1508">
                  <c:v>3.81</c:v>
                </c:pt>
                <c:pt idx="1509">
                  <c:v>3.81</c:v>
                </c:pt>
                <c:pt idx="1510">
                  <c:v>3.81</c:v>
                </c:pt>
                <c:pt idx="1511">
                  <c:v>3.81</c:v>
                </c:pt>
                <c:pt idx="1512">
                  <c:v>3.82</c:v>
                </c:pt>
                <c:pt idx="1513">
                  <c:v>3.82</c:v>
                </c:pt>
                <c:pt idx="1514">
                  <c:v>3.82</c:v>
                </c:pt>
                <c:pt idx="1515">
                  <c:v>3.82</c:v>
                </c:pt>
                <c:pt idx="1516">
                  <c:v>3.82</c:v>
                </c:pt>
                <c:pt idx="1517">
                  <c:v>3.82</c:v>
                </c:pt>
                <c:pt idx="1518">
                  <c:v>3.82</c:v>
                </c:pt>
                <c:pt idx="1519">
                  <c:v>3.83</c:v>
                </c:pt>
                <c:pt idx="1520">
                  <c:v>3.83</c:v>
                </c:pt>
                <c:pt idx="1521">
                  <c:v>3.83</c:v>
                </c:pt>
                <c:pt idx="1522">
                  <c:v>3.83</c:v>
                </c:pt>
                <c:pt idx="1523">
                  <c:v>3.83</c:v>
                </c:pt>
                <c:pt idx="1524">
                  <c:v>3.83</c:v>
                </c:pt>
                <c:pt idx="1525">
                  <c:v>3.83</c:v>
                </c:pt>
                <c:pt idx="1526">
                  <c:v>3.83</c:v>
                </c:pt>
                <c:pt idx="1527">
                  <c:v>3.84</c:v>
                </c:pt>
                <c:pt idx="1528">
                  <c:v>3.84</c:v>
                </c:pt>
                <c:pt idx="1529">
                  <c:v>3.85</c:v>
                </c:pt>
                <c:pt idx="1530">
                  <c:v>3.85</c:v>
                </c:pt>
                <c:pt idx="1531">
                  <c:v>3.85</c:v>
                </c:pt>
                <c:pt idx="1532">
                  <c:v>3.85</c:v>
                </c:pt>
                <c:pt idx="1533">
                  <c:v>3.85</c:v>
                </c:pt>
                <c:pt idx="1534">
                  <c:v>3.85</c:v>
                </c:pt>
                <c:pt idx="1535">
                  <c:v>3.86</c:v>
                </c:pt>
                <c:pt idx="1536">
                  <c:v>3.86</c:v>
                </c:pt>
                <c:pt idx="1537">
                  <c:v>3.86</c:v>
                </c:pt>
                <c:pt idx="1538">
                  <c:v>3.86</c:v>
                </c:pt>
                <c:pt idx="1539">
                  <c:v>3.86</c:v>
                </c:pt>
                <c:pt idx="1540">
                  <c:v>3.86</c:v>
                </c:pt>
                <c:pt idx="1541">
                  <c:v>3.86</c:v>
                </c:pt>
                <c:pt idx="1542">
                  <c:v>3.86</c:v>
                </c:pt>
                <c:pt idx="1543">
                  <c:v>3.86</c:v>
                </c:pt>
                <c:pt idx="1544">
                  <c:v>3.87</c:v>
                </c:pt>
                <c:pt idx="1545">
                  <c:v>3.87</c:v>
                </c:pt>
                <c:pt idx="1546">
                  <c:v>3.87</c:v>
                </c:pt>
                <c:pt idx="1547">
                  <c:v>3.87</c:v>
                </c:pt>
                <c:pt idx="1548">
                  <c:v>3.87</c:v>
                </c:pt>
                <c:pt idx="1549">
                  <c:v>3.87</c:v>
                </c:pt>
                <c:pt idx="1550">
                  <c:v>3.87</c:v>
                </c:pt>
                <c:pt idx="1551">
                  <c:v>3.87</c:v>
                </c:pt>
                <c:pt idx="1552">
                  <c:v>3.88</c:v>
                </c:pt>
                <c:pt idx="1553">
                  <c:v>3.88</c:v>
                </c:pt>
                <c:pt idx="1554">
                  <c:v>3.88</c:v>
                </c:pt>
                <c:pt idx="1555">
                  <c:v>3.88</c:v>
                </c:pt>
                <c:pt idx="1556">
                  <c:v>3.88</c:v>
                </c:pt>
                <c:pt idx="1557">
                  <c:v>3.88</c:v>
                </c:pt>
                <c:pt idx="1558">
                  <c:v>3.88</c:v>
                </c:pt>
                <c:pt idx="1559">
                  <c:v>3.88</c:v>
                </c:pt>
                <c:pt idx="1560">
                  <c:v>3.88</c:v>
                </c:pt>
                <c:pt idx="1561">
                  <c:v>3.88</c:v>
                </c:pt>
                <c:pt idx="1562">
                  <c:v>3.88</c:v>
                </c:pt>
                <c:pt idx="1563">
                  <c:v>3.88</c:v>
                </c:pt>
                <c:pt idx="1564">
                  <c:v>3.88</c:v>
                </c:pt>
                <c:pt idx="1565">
                  <c:v>3.88</c:v>
                </c:pt>
                <c:pt idx="1566">
                  <c:v>3.88</c:v>
                </c:pt>
                <c:pt idx="1567">
                  <c:v>3.89</c:v>
                </c:pt>
                <c:pt idx="1568">
                  <c:v>3.9</c:v>
                </c:pt>
                <c:pt idx="1569">
                  <c:v>3.9</c:v>
                </c:pt>
                <c:pt idx="1570">
                  <c:v>3.9</c:v>
                </c:pt>
                <c:pt idx="1571">
                  <c:v>3.9</c:v>
                </c:pt>
                <c:pt idx="1572">
                  <c:v>3.9</c:v>
                </c:pt>
                <c:pt idx="1573">
                  <c:v>3.9</c:v>
                </c:pt>
                <c:pt idx="1574">
                  <c:v>3.9</c:v>
                </c:pt>
                <c:pt idx="1575">
                  <c:v>3.91</c:v>
                </c:pt>
                <c:pt idx="1576">
                  <c:v>3.91</c:v>
                </c:pt>
                <c:pt idx="1577">
                  <c:v>3.91</c:v>
                </c:pt>
                <c:pt idx="1578">
                  <c:v>3.91</c:v>
                </c:pt>
                <c:pt idx="1579">
                  <c:v>3.91</c:v>
                </c:pt>
                <c:pt idx="1580">
                  <c:v>3.92</c:v>
                </c:pt>
                <c:pt idx="1581">
                  <c:v>3.92</c:v>
                </c:pt>
                <c:pt idx="1582">
                  <c:v>3.92</c:v>
                </c:pt>
                <c:pt idx="1583">
                  <c:v>3.92</c:v>
                </c:pt>
                <c:pt idx="1584">
                  <c:v>3.92</c:v>
                </c:pt>
                <c:pt idx="1585">
                  <c:v>3.92</c:v>
                </c:pt>
                <c:pt idx="1586">
                  <c:v>3.92</c:v>
                </c:pt>
                <c:pt idx="1587">
                  <c:v>3.92</c:v>
                </c:pt>
                <c:pt idx="1588">
                  <c:v>3.92</c:v>
                </c:pt>
                <c:pt idx="1589">
                  <c:v>3.92</c:v>
                </c:pt>
                <c:pt idx="1590">
                  <c:v>3.93</c:v>
                </c:pt>
                <c:pt idx="1591">
                  <c:v>3.93</c:v>
                </c:pt>
                <c:pt idx="1592">
                  <c:v>3.93</c:v>
                </c:pt>
                <c:pt idx="1593">
                  <c:v>3.93</c:v>
                </c:pt>
                <c:pt idx="1594">
                  <c:v>3.93</c:v>
                </c:pt>
                <c:pt idx="1595">
                  <c:v>3.93</c:v>
                </c:pt>
                <c:pt idx="1596">
                  <c:v>3.93</c:v>
                </c:pt>
                <c:pt idx="1597">
                  <c:v>3.93</c:v>
                </c:pt>
                <c:pt idx="1598">
                  <c:v>3.93</c:v>
                </c:pt>
                <c:pt idx="1599">
                  <c:v>3.95</c:v>
                </c:pt>
                <c:pt idx="1600">
                  <c:v>3.95</c:v>
                </c:pt>
                <c:pt idx="1601">
                  <c:v>3.95</c:v>
                </c:pt>
                <c:pt idx="1602">
                  <c:v>3.95</c:v>
                </c:pt>
                <c:pt idx="1603">
                  <c:v>3.95</c:v>
                </c:pt>
                <c:pt idx="1604">
                  <c:v>3.95</c:v>
                </c:pt>
                <c:pt idx="1605">
                  <c:v>3.95</c:v>
                </c:pt>
                <c:pt idx="1606">
                  <c:v>3.95</c:v>
                </c:pt>
                <c:pt idx="1607">
                  <c:v>3.95</c:v>
                </c:pt>
                <c:pt idx="1608">
                  <c:v>3.95</c:v>
                </c:pt>
                <c:pt idx="1609">
                  <c:v>3.95</c:v>
                </c:pt>
                <c:pt idx="1610">
                  <c:v>3.95</c:v>
                </c:pt>
                <c:pt idx="1611">
                  <c:v>3.95</c:v>
                </c:pt>
                <c:pt idx="1612">
                  <c:v>3.95</c:v>
                </c:pt>
                <c:pt idx="1613">
                  <c:v>3.95</c:v>
                </c:pt>
                <c:pt idx="1614">
                  <c:v>3.95</c:v>
                </c:pt>
                <c:pt idx="1615">
                  <c:v>3.95</c:v>
                </c:pt>
                <c:pt idx="1616">
                  <c:v>3.96</c:v>
                </c:pt>
                <c:pt idx="1617">
                  <c:v>3.96</c:v>
                </c:pt>
                <c:pt idx="1618">
                  <c:v>3.96</c:v>
                </c:pt>
                <c:pt idx="1619">
                  <c:v>3.96</c:v>
                </c:pt>
                <c:pt idx="1620">
                  <c:v>3.96</c:v>
                </c:pt>
                <c:pt idx="1621">
                  <c:v>3.96</c:v>
                </c:pt>
                <c:pt idx="1622">
                  <c:v>3.96</c:v>
                </c:pt>
                <c:pt idx="1623">
                  <c:v>3.96</c:v>
                </c:pt>
                <c:pt idx="1624">
                  <c:v>3.96</c:v>
                </c:pt>
                <c:pt idx="1625">
                  <c:v>3.96</c:v>
                </c:pt>
                <c:pt idx="1626">
                  <c:v>3.96</c:v>
                </c:pt>
                <c:pt idx="1627">
                  <c:v>3.96</c:v>
                </c:pt>
                <c:pt idx="1628">
                  <c:v>3.96</c:v>
                </c:pt>
                <c:pt idx="1629">
                  <c:v>3.96</c:v>
                </c:pt>
                <c:pt idx="1630">
                  <c:v>3.97</c:v>
                </c:pt>
                <c:pt idx="1631">
                  <c:v>3.97</c:v>
                </c:pt>
                <c:pt idx="1632">
                  <c:v>3.98</c:v>
                </c:pt>
                <c:pt idx="1633">
                  <c:v>3.98</c:v>
                </c:pt>
                <c:pt idx="1634">
                  <c:v>3.98</c:v>
                </c:pt>
                <c:pt idx="1635">
                  <c:v>3.98</c:v>
                </c:pt>
                <c:pt idx="1636">
                  <c:v>3.98</c:v>
                </c:pt>
                <c:pt idx="1637">
                  <c:v>3.98</c:v>
                </c:pt>
                <c:pt idx="1638">
                  <c:v>3.98</c:v>
                </c:pt>
                <c:pt idx="1639">
                  <c:v>4.0</c:v>
                </c:pt>
                <c:pt idx="1640">
                  <c:v>4.0</c:v>
                </c:pt>
                <c:pt idx="1641">
                  <c:v>4.0</c:v>
                </c:pt>
                <c:pt idx="1642">
                  <c:v>4.0</c:v>
                </c:pt>
                <c:pt idx="1643">
                  <c:v>4.0</c:v>
                </c:pt>
                <c:pt idx="1644">
                  <c:v>4.0</c:v>
                </c:pt>
                <c:pt idx="1645">
                  <c:v>4.0</c:v>
                </c:pt>
                <c:pt idx="1646">
                  <c:v>4.0</c:v>
                </c:pt>
                <c:pt idx="1647">
                  <c:v>4.0</c:v>
                </c:pt>
                <c:pt idx="1648">
                  <c:v>4.0</c:v>
                </c:pt>
                <c:pt idx="1649">
                  <c:v>4.0</c:v>
                </c:pt>
                <c:pt idx="1650">
                  <c:v>4.0</c:v>
                </c:pt>
                <c:pt idx="1651">
                  <c:v>4.0</c:v>
                </c:pt>
                <c:pt idx="1652">
                  <c:v>4.0</c:v>
                </c:pt>
                <c:pt idx="1653">
                  <c:v>4.0</c:v>
                </c:pt>
                <c:pt idx="1654">
                  <c:v>4.0</c:v>
                </c:pt>
                <c:pt idx="1655">
                  <c:v>4.0</c:v>
                </c:pt>
                <c:pt idx="1656">
                  <c:v>4.0</c:v>
                </c:pt>
                <c:pt idx="1657">
                  <c:v>4.0</c:v>
                </c:pt>
                <c:pt idx="1658">
                  <c:v>4.0</c:v>
                </c:pt>
                <c:pt idx="1659">
                  <c:v>4.0</c:v>
                </c:pt>
                <c:pt idx="1660">
                  <c:v>4.0</c:v>
                </c:pt>
                <c:pt idx="1661">
                  <c:v>4.0</c:v>
                </c:pt>
                <c:pt idx="1662">
                  <c:v>4.0</c:v>
                </c:pt>
                <c:pt idx="1663">
                  <c:v>4.0</c:v>
                </c:pt>
                <c:pt idx="1664">
                  <c:v>4.0</c:v>
                </c:pt>
                <c:pt idx="1665">
                  <c:v>4.0</c:v>
                </c:pt>
                <c:pt idx="1666">
                  <c:v>4.0</c:v>
                </c:pt>
                <c:pt idx="1667">
                  <c:v>4.0</c:v>
                </c:pt>
                <c:pt idx="1668">
                  <c:v>4.0</c:v>
                </c:pt>
                <c:pt idx="1669">
                  <c:v>4.0</c:v>
                </c:pt>
                <c:pt idx="1670">
                  <c:v>4.0</c:v>
                </c:pt>
                <c:pt idx="1671">
                  <c:v>4.0</c:v>
                </c:pt>
                <c:pt idx="1672">
                  <c:v>4.0</c:v>
                </c:pt>
                <c:pt idx="1673">
                  <c:v>4.0</c:v>
                </c:pt>
                <c:pt idx="1674">
                  <c:v>4.0</c:v>
                </c:pt>
                <c:pt idx="1675">
                  <c:v>4.0</c:v>
                </c:pt>
                <c:pt idx="1676">
                  <c:v>4.0</c:v>
                </c:pt>
                <c:pt idx="1677">
                  <c:v>4.0</c:v>
                </c:pt>
                <c:pt idx="1678">
                  <c:v>4.0</c:v>
                </c:pt>
                <c:pt idx="1679">
                  <c:v>4.0</c:v>
                </c:pt>
                <c:pt idx="1680">
                  <c:v>4.0</c:v>
                </c:pt>
                <c:pt idx="1681">
                  <c:v>4.0</c:v>
                </c:pt>
                <c:pt idx="1682">
                  <c:v>4.0</c:v>
                </c:pt>
                <c:pt idx="1683">
                  <c:v>4.0</c:v>
                </c:pt>
                <c:pt idx="1684">
                  <c:v>4.0</c:v>
                </c:pt>
                <c:pt idx="1685">
                  <c:v>4.0</c:v>
                </c:pt>
                <c:pt idx="1686">
                  <c:v>4.0</c:v>
                </c:pt>
                <c:pt idx="1687">
                  <c:v>4.0</c:v>
                </c:pt>
                <c:pt idx="1688">
                  <c:v>4.0</c:v>
                </c:pt>
                <c:pt idx="1689">
                  <c:v>4.0</c:v>
                </c:pt>
                <c:pt idx="1690">
                  <c:v>4.0</c:v>
                </c:pt>
                <c:pt idx="1691">
                  <c:v>4.0</c:v>
                </c:pt>
                <c:pt idx="1692">
                  <c:v>4.0</c:v>
                </c:pt>
                <c:pt idx="1693">
                  <c:v>4.0</c:v>
                </c:pt>
                <c:pt idx="1694">
                  <c:v>4.0</c:v>
                </c:pt>
                <c:pt idx="1695">
                  <c:v>4.0</c:v>
                </c:pt>
                <c:pt idx="1696">
                  <c:v>4.0</c:v>
                </c:pt>
                <c:pt idx="1697">
                  <c:v>4.0</c:v>
                </c:pt>
                <c:pt idx="1698">
                  <c:v>4.0</c:v>
                </c:pt>
                <c:pt idx="1699">
                  <c:v>4.0</c:v>
                </c:pt>
                <c:pt idx="1700">
                  <c:v>4.0</c:v>
                </c:pt>
                <c:pt idx="1701">
                  <c:v>4.0</c:v>
                </c:pt>
                <c:pt idx="1702">
                  <c:v>4.0</c:v>
                </c:pt>
                <c:pt idx="1703">
                  <c:v>4.0</c:v>
                </c:pt>
                <c:pt idx="1704">
                  <c:v>4.0</c:v>
                </c:pt>
                <c:pt idx="1705">
                  <c:v>4.0</c:v>
                </c:pt>
                <c:pt idx="1706">
                  <c:v>4.0</c:v>
                </c:pt>
                <c:pt idx="1707">
                  <c:v>4.0</c:v>
                </c:pt>
                <c:pt idx="1708">
                  <c:v>4.0</c:v>
                </c:pt>
                <c:pt idx="1709">
                  <c:v>4.0</c:v>
                </c:pt>
                <c:pt idx="1710">
                  <c:v>4.0</c:v>
                </c:pt>
                <c:pt idx="1711">
                  <c:v>4.0</c:v>
                </c:pt>
                <c:pt idx="1712">
                  <c:v>4.0</c:v>
                </c:pt>
                <c:pt idx="1713">
                  <c:v>4.0</c:v>
                </c:pt>
              </c:numCache>
            </c:numRef>
          </c:xVal>
          <c:yVal>
            <c:numRef>
              <c:f>'Biol 1201 fall 2011'!$C$2:$C$1783</c:f>
              <c:numCache>
                <c:formatCode>General</c:formatCode>
                <c:ptCount val="1782"/>
                <c:pt idx="1132">
                  <c:v>2.0</c:v>
                </c:pt>
                <c:pt idx="1133">
                  <c:v>0.0</c:v>
                </c:pt>
                <c:pt idx="1134">
                  <c:v>3.0</c:v>
                </c:pt>
                <c:pt idx="1135">
                  <c:v>0.0</c:v>
                </c:pt>
                <c:pt idx="1136">
                  <c:v>0.0</c:v>
                </c:pt>
                <c:pt idx="1137">
                  <c:v>1.0</c:v>
                </c:pt>
                <c:pt idx="1138">
                  <c:v>0.0</c:v>
                </c:pt>
                <c:pt idx="1139">
                  <c:v>1.0</c:v>
                </c:pt>
                <c:pt idx="1140">
                  <c:v>0.0</c:v>
                </c:pt>
                <c:pt idx="1141">
                  <c:v>2.0</c:v>
                </c:pt>
                <c:pt idx="1142">
                  <c:v>2.0</c:v>
                </c:pt>
                <c:pt idx="1143">
                  <c:v>0.0</c:v>
                </c:pt>
                <c:pt idx="1144">
                  <c:v>3.0</c:v>
                </c:pt>
                <c:pt idx="1145">
                  <c:v>0.0</c:v>
                </c:pt>
                <c:pt idx="1146">
                  <c:v>1.0</c:v>
                </c:pt>
                <c:pt idx="1147">
                  <c:v>3.0</c:v>
                </c:pt>
                <c:pt idx="1148">
                  <c:v>1.0</c:v>
                </c:pt>
                <c:pt idx="1149">
                  <c:v>0.0</c:v>
                </c:pt>
                <c:pt idx="1150">
                  <c:v>3.0</c:v>
                </c:pt>
                <c:pt idx="1151">
                  <c:v>2.0</c:v>
                </c:pt>
                <c:pt idx="1152">
                  <c:v>0.0</c:v>
                </c:pt>
                <c:pt idx="1153">
                  <c:v>2.0</c:v>
                </c:pt>
                <c:pt idx="1154">
                  <c:v>0.0</c:v>
                </c:pt>
                <c:pt idx="1155">
                  <c:v>2.0</c:v>
                </c:pt>
                <c:pt idx="1156">
                  <c:v>3.0</c:v>
                </c:pt>
                <c:pt idx="1157">
                  <c:v>1.0</c:v>
                </c:pt>
                <c:pt idx="1158">
                  <c:v>3.0</c:v>
                </c:pt>
                <c:pt idx="1159">
                  <c:v>0.0</c:v>
                </c:pt>
                <c:pt idx="1160">
                  <c:v>3.0</c:v>
                </c:pt>
                <c:pt idx="1161">
                  <c:v>0.0</c:v>
                </c:pt>
                <c:pt idx="1162">
                  <c:v>0.0</c:v>
                </c:pt>
                <c:pt idx="1163">
                  <c:v>1.0</c:v>
                </c:pt>
                <c:pt idx="1164">
                  <c:v>0.0</c:v>
                </c:pt>
                <c:pt idx="1165">
                  <c:v>0.0</c:v>
                </c:pt>
                <c:pt idx="1166">
                  <c:v>0.0</c:v>
                </c:pt>
                <c:pt idx="1167">
                  <c:v>0.0</c:v>
                </c:pt>
                <c:pt idx="1168">
                  <c:v>3.0</c:v>
                </c:pt>
                <c:pt idx="1169">
                  <c:v>0.0</c:v>
                </c:pt>
                <c:pt idx="1170">
                  <c:v>1.0</c:v>
                </c:pt>
                <c:pt idx="1171">
                  <c:v>2.0</c:v>
                </c:pt>
                <c:pt idx="1172">
                  <c:v>0.0</c:v>
                </c:pt>
                <c:pt idx="1173">
                  <c:v>2.0</c:v>
                </c:pt>
                <c:pt idx="1174">
                  <c:v>2.0</c:v>
                </c:pt>
                <c:pt idx="1175">
                  <c:v>4.0</c:v>
                </c:pt>
                <c:pt idx="1176">
                  <c:v>1.0</c:v>
                </c:pt>
                <c:pt idx="1177">
                  <c:v>2.0</c:v>
                </c:pt>
                <c:pt idx="1178">
                  <c:v>3.0</c:v>
                </c:pt>
                <c:pt idx="1179">
                  <c:v>0.0</c:v>
                </c:pt>
                <c:pt idx="1180">
                  <c:v>2.0</c:v>
                </c:pt>
                <c:pt idx="1181">
                  <c:v>2.0</c:v>
                </c:pt>
                <c:pt idx="1182">
                  <c:v>3.0</c:v>
                </c:pt>
                <c:pt idx="1183">
                  <c:v>4.0</c:v>
                </c:pt>
                <c:pt idx="1184">
                  <c:v>4.0</c:v>
                </c:pt>
                <c:pt idx="1185">
                  <c:v>3.0</c:v>
                </c:pt>
                <c:pt idx="1186">
                  <c:v>1.0</c:v>
                </c:pt>
                <c:pt idx="1187">
                  <c:v>0.0</c:v>
                </c:pt>
                <c:pt idx="1188">
                  <c:v>3.0</c:v>
                </c:pt>
                <c:pt idx="1189">
                  <c:v>0.0</c:v>
                </c:pt>
                <c:pt idx="1190">
                  <c:v>3.0</c:v>
                </c:pt>
                <c:pt idx="1191">
                  <c:v>0.0</c:v>
                </c:pt>
                <c:pt idx="1192">
                  <c:v>2.0</c:v>
                </c:pt>
                <c:pt idx="1193">
                  <c:v>3.0</c:v>
                </c:pt>
                <c:pt idx="1194">
                  <c:v>3.0</c:v>
                </c:pt>
                <c:pt idx="1195">
                  <c:v>2.0</c:v>
                </c:pt>
                <c:pt idx="1196">
                  <c:v>3.0</c:v>
                </c:pt>
                <c:pt idx="1197">
                  <c:v>0.0</c:v>
                </c:pt>
                <c:pt idx="1198">
                  <c:v>1.0</c:v>
                </c:pt>
                <c:pt idx="1199">
                  <c:v>0.0</c:v>
                </c:pt>
                <c:pt idx="1200">
                  <c:v>1.0</c:v>
                </c:pt>
                <c:pt idx="1201">
                  <c:v>2.0</c:v>
                </c:pt>
                <c:pt idx="1202">
                  <c:v>3.0</c:v>
                </c:pt>
                <c:pt idx="1203">
                  <c:v>2.0</c:v>
                </c:pt>
                <c:pt idx="1204">
                  <c:v>2.0</c:v>
                </c:pt>
                <c:pt idx="1205">
                  <c:v>4.0</c:v>
                </c:pt>
                <c:pt idx="1206">
                  <c:v>3.0</c:v>
                </c:pt>
                <c:pt idx="1207">
                  <c:v>3.0</c:v>
                </c:pt>
                <c:pt idx="1208">
                  <c:v>0.0</c:v>
                </c:pt>
                <c:pt idx="1209">
                  <c:v>3.0</c:v>
                </c:pt>
                <c:pt idx="1210">
                  <c:v>3.0</c:v>
                </c:pt>
                <c:pt idx="1211">
                  <c:v>0.0</c:v>
                </c:pt>
                <c:pt idx="1212">
                  <c:v>2.0</c:v>
                </c:pt>
                <c:pt idx="1213">
                  <c:v>2.0</c:v>
                </c:pt>
                <c:pt idx="1214">
                  <c:v>3.0</c:v>
                </c:pt>
                <c:pt idx="1215">
                  <c:v>2.0</c:v>
                </c:pt>
                <c:pt idx="1216">
                  <c:v>0.0</c:v>
                </c:pt>
                <c:pt idx="1217">
                  <c:v>2.0</c:v>
                </c:pt>
                <c:pt idx="1218">
                  <c:v>0.0</c:v>
                </c:pt>
                <c:pt idx="1219">
                  <c:v>4.0</c:v>
                </c:pt>
                <c:pt idx="1220">
                  <c:v>2.0</c:v>
                </c:pt>
                <c:pt idx="1221">
                  <c:v>2.0</c:v>
                </c:pt>
                <c:pt idx="1222">
                  <c:v>2.0</c:v>
                </c:pt>
                <c:pt idx="1223">
                  <c:v>3.0</c:v>
                </c:pt>
                <c:pt idx="1224">
                  <c:v>3.0</c:v>
                </c:pt>
                <c:pt idx="1225">
                  <c:v>3.0</c:v>
                </c:pt>
                <c:pt idx="1226">
                  <c:v>1.0</c:v>
                </c:pt>
                <c:pt idx="1227">
                  <c:v>2.0</c:v>
                </c:pt>
                <c:pt idx="1228">
                  <c:v>3.0</c:v>
                </c:pt>
                <c:pt idx="1229">
                  <c:v>2.0</c:v>
                </c:pt>
                <c:pt idx="1230">
                  <c:v>3.0</c:v>
                </c:pt>
                <c:pt idx="1231">
                  <c:v>3.0</c:v>
                </c:pt>
                <c:pt idx="1232">
                  <c:v>1.0</c:v>
                </c:pt>
                <c:pt idx="1233">
                  <c:v>4.0</c:v>
                </c:pt>
                <c:pt idx="1234">
                  <c:v>2.0</c:v>
                </c:pt>
                <c:pt idx="1235">
                  <c:v>2.0</c:v>
                </c:pt>
                <c:pt idx="1236">
                  <c:v>2.0</c:v>
                </c:pt>
                <c:pt idx="1237">
                  <c:v>2.0</c:v>
                </c:pt>
                <c:pt idx="1238">
                  <c:v>1.0</c:v>
                </c:pt>
                <c:pt idx="1239">
                  <c:v>3.0</c:v>
                </c:pt>
                <c:pt idx="1240">
                  <c:v>2.0</c:v>
                </c:pt>
                <c:pt idx="1241">
                  <c:v>2.0</c:v>
                </c:pt>
                <c:pt idx="1242">
                  <c:v>4.0</c:v>
                </c:pt>
                <c:pt idx="1243">
                  <c:v>2.0</c:v>
                </c:pt>
                <c:pt idx="1244">
                  <c:v>0.0</c:v>
                </c:pt>
                <c:pt idx="1245">
                  <c:v>0.0</c:v>
                </c:pt>
                <c:pt idx="1246">
                  <c:v>3.0</c:v>
                </c:pt>
                <c:pt idx="1247">
                  <c:v>0.0</c:v>
                </c:pt>
                <c:pt idx="1248">
                  <c:v>3.0</c:v>
                </c:pt>
                <c:pt idx="1249">
                  <c:v>1.0</c:v>
                </c:pt>
                <c:pt idx="1250">
                  <c:v>3.0</c:v>
                </c:pt>
                <c:pt idx="1251">
                  <c:v>1.0</c:v>
                </c:pt>
                <c:pt idx="1252">
                  <c:v>0.0</c:v>
                </c:pt>
                <c:pt idx="1253">
                  <c:v>2.0</c:v>
                </c:pt>
                <c:pt idx="1254">
                  <c:v>3.0</c:v>
                </c:pt>
                <c:pt idx="1255">
                  <c:v>3.0</c:v>
                </c:pt>
                <c:pt idx="1256">
                  <c:v>2.0</c:v>
                </c:pt>
                <c:pt idx="1257">
                  <c:v>2.0</c:v>
                </c:pt>
                <c:pt idx="1258">
                  <c:v>3.0</c:v>
                </c:pt>
                <c:pt idx="1259">
                  <c:v>1.0</c:v>
                </c:pt>
                <c:pt idx="1260">
                  <c:v>3.0</c:v>
                </c:pt>
                <c:pt idx="1261">
                  <c:v>1.0</c:v>
                </c:pt>
                <c:pt idx="1262">
                  <c:v>4.0</c:v>
                </c:pt>
                <c:pt idx="1263">
                  <c:v>3.0</c:v>
                </c:pt>
                <c:pt idx="1264">
                  <c:v>4.0</c:v>
                </c:pt>
                <c:pt idx="1265">
                  <c:v>1.0</c:v>
                </c:pt>
                <c:pt idx="1266">
                  <c:v>3.0</c:v>
                </c:pt>
                <c:pt idx="1267">
                  <c:v>2.0</c:v>
                </c:pt>
                <c:pt idx="1268">
                  <c:v>3.0</c:v>
                </c:pt>
                <c:pt idx="1269">
                  <c:v>0.0</c:v>
                </c:pt>
                <c:pt idx="1270">
                  <c:v>2.0</c:v>
                </c:pt>
                <c:pt idx="1271">
                  <c:v>3.0</c:v>
                </c:pt>
                <c:pt idx="1272">
                  <c:v>4.0</c:v>
                </c:pt>
                <c:pt idx="1273">
                  <c:v>2.0</c:v>
                </c:pt>
                <c:pt idx="1274">
                  <c:v>3.0</c:v>
                </c:pt>
                <c:pt idx="1275">
                  <c:v>4.0</c:v>
                </c:pt>
                <c:pt idx="1276">
                  <c:v>3.0</c:v>
                </c:pt>
                <c:pt idx="1277">
                  <c:v>3.0</c:v>
                </c:pt>
                <c:pt idx="1278">
                  <c:v>0.0</c:v>
                </c:pt>
                <c:pt idx="1279">
                  <c:v>1.0</c:v>
                </c:pt>
                <c:pt idx="1280">
                  <c:v>3.0</c:v>
                </c:pt>
                <c:pt idx="1281">
                  <c:v>4.0</c:v>
                </c:pt>
                <c:pt idx="1282">
                  <c:v>3.0</c:v>
                </c:pt>
                <c:pt idx="1283">
                  <c:v>2.0</c:v>
                </c:pt>
                <c:pt idx="1284">
                  <c:v>3.0</c:v>
                </c:pt>
                <c:pt idx="1285">
                  <c:v>0.0</c:v>
                </c:pt>
                <c:pt idx="1286">
                  <c:v>3.0</c:v>
                </c:pt>
                <c:pt idx="1287">
                  <c:v>3.0</c:v>
                </c:pt>
                <c:pt idx="1288">
                  <c:v>3.0</c:v>
                </c:pt>
                <c:pt idx="1289">
                  <c:v>3.0</c:v>
                </c:pt>
                <c:pt idx="1290">
                  <c:v>0.0</c:v>
                </c:pt>
                <c:pt idx="1291">
                  <c:v>0.0</c:v>
                </c:pt>
                <c:pt idx="1292">
                  <c:v>1.0</c:v>
                </c:pt>
                <c:pt idx="1293">
                  <c:v>2.0</c:v>
                </c:pt>
                <c:pt idx="1294">
                  <c:v>3.0</c:v>
                </c:pt>
                <c:pt idx="1295">
                  <c:v>0.0</c:v>
                </c:pt>
                <c:pt idx="1296">
                  <c:v>2.0</c:v>
                </c:pt>
                <c:pt idx="1297">
                  <c:v>3.0</c:v>
                </c:pt>
                <c:pt idx="1298">
                  <c:v>2.0</c:v>
                </c:pt>
                <c:pt idx="1299">
                  <c:v>3.0</c:v>
                </c:pt>
                <c:pt idx="1300">
                  <c:v>3.0</c:v>
                </c:pt>
                <c:pt idx="1301">
                  <c:v>3.0</c:v>
                </c:pt>
                <c:pt idx="1302">
                  <c:v>1.0</c:v>
                </c:pt>
                <c:pt idx="1303">
                  <c:v>2.0</c:v>
                </c:pt>
                <c:pt idx="1304">
                  <c:v>4.0</c:v>
                </c:pt>
                <c:pt idx="1305">
                  <c:v>0.0</c:v>
                </c:pt>
                <c:pt idx="1306">
                  <c:v>4.0</c:v>
                </c:pt>
                <c:pt idx="1307">
                  <c:v>3.0</c:v>
                </c:pt>
                <c:pt idx="1308">
                  <c:v>4.0</c:v>
                </c:pt>
                <c:pt idx="1309">
                  <c:v>0.0</c:v>
                </c:pt>
                <c:pt idx="1310">
                  <c:v>2.0</c:v>
                </c:pt>
                <c:pt idx="1311">
                  <c:v>0.0</c:v>
                </c:pt>
                <c:pt idx="1312">
                  <c:v>3.0</c:v>
                </c:pt>
                <c:pt idx="1313">
                  <c:v>0.0</c:v>
                </c:pt>
                <c:pt idx="1314">
                  <c:v>0.0</c:v>
                </c:pt>
                <c:pt idx="1315">
                  <c:v>1.0</c:v>
                </c:pt>
                <c:pt idx="1316">
                  <c:v>4.0</c:v>
                </c:pt>
                <c:pt idx="1317">
                  <c:v>3.0</c:v>
                </c:pt>
                <c:pt idx="1318">
                  <c:v>3.0</c:v>
                </c:pt>
                <c:pt idx="1319">
                  <c:v>3.0</c:v>
                </c:pt>
                <c:pt idx="1320">
                  <c:v>2.0</c:v>
                </c:pt>
                <c:pt idx="1321">
                  <c:v>3.0</c:v>
                </c:pt>
                <c:pt idx="1322">
                  <c:v>3.0</c:v>
                </c:pt>
                <c:pt idx="1323">
                  <c:v>3.0</c:v>
                </c:pt>
                <c:pt idx="1324">
                  <c:v>2.0</c:v>
                </c:pt>
                <c:pt idx="1325">
                  <c:v>3.0</c:v>
                </c:pt>
                <c:pt idx="1326">
                  <c:v>3.0</c:v>
                </c:pt>
                <c:pt idx="1327">
                  <c:v>3.0</c:v>
                </c:pt>
                <c:pt idx="1328">
                  <c:v>2.0</c:v>
                </c:pt>
                <c:pt idx="1329">
                  <c:v>4.0</c:v>
                </c:pt>
                <c:pt idx="1330">
                  <c:v>3.0</c:v>
                </c:pt>
                <c:pt idx="1331">
                  <c:v>2.0</c:v>
                </c:pt>
                <c:pt idx="1332">
                  <c:v>2.0</c:v>
                </c:pt>
                <c:pt idx="1333">
                  <c:v>2.0</c:v>
                </c:pt>
                <c:pt idx="1334">
                  <c:v>2.0</c:v>
                </c:pt>
                <c:pt idx="1335">
                  <c:v>0.0</c:v>
                </c:pt>
                <c:pt idx="1336">
                  <c:v>2.0</c:v>
                </c:pt>
                <c:pt idx="1337">
                  <c:v>2.0</c:v>
                </c:pt>
                <c:pt idx="1338">
                  <c:v>3.0</c:v>
                </c:pt>
                <c:pt idx="1339">
                  <c:v>1.0</c:v>
                </c:pt>
                <c:pt idx="1340">
                  <c:v>2.0</c:v>
                </c:pt>
                <c:pt idx="1341">
                  <c:v>2.0</c:v>
                </c:pt>
                <c:pt idx="1342">
                  <c:v>2.0</c:v>
                </c:pt>
                <c:pt idx="1343">
                  <c:v>4.0</c:v>
                </c:pt>
                <c:pt idx="1344">
                  <c:v>3.0</c:v>
                </c:pt>
                <c:pt idx="1345">
                  <c:v>3.0</c:v>
                </c:pt>
                <c:pt idx="1346">
                  <c:v>3.0</c:v>
                </c:pt>
                <c:pt idx="1347">
                  <c:v>3.0</c:v>
                </c:pt>
                <c:pt idx="1348">
                  <c:v>3.0</c:v>
                </c:pt>
                <c:pt idx="1349">
                  <c:v>3.0</c:v>
                </c:pt>
                <c:pt idx="1350">
                  <c:v>3.0</c:v>
                </c:pt>
                <c:pt idx="1351">
                  <c:v>3.0</c:v>
                </c:pt>
                <c:pt idx="1352">
                  <c:v>3.0</c:v>
                </c:pt>
                <c:pt idx="1353">
                  <c:v>3.0</c:v>
                </c:pt>
                <c:pt idx="1354">
                  <c:v>2.0</c:v>
                </c:pt>
                <c:pt idx="1355">
                  <c:v>4.0</c:v>
                </c:pt>
                <c:pt idx="1356">
                  <c:v>3.0</c:v>
                </c:pt>
                <c:pt idx="1357">
                  <c:v>2.0</c:v>
                </c:pt>
                <c:pt idx="1358">
                  <c:v>2.0</c:v>
                </c:pt>
                <c:pt idx="1359">
                  <c:v>2.0</c:v>
                </c:pt>
                <c:pt idx="1360">
                  <c:v>3.0</c:v>
                </c:pt>
                <c:pt idx="1361">
                  <c:v>4.0</c:v>
                </c:pt>
                <c:pt idx="1362">
                  <c:v>1.0</c:v>
                </c:pt>
                <c:pt idx="1363">
                  <c:v>3.0</c:v>
                </c:pt>
                <c:pt idx="1364">
                  <c:v>3.0</c:v>
                </c:pt>
                <c:pt idx="1365">
                  <c:v>4.0</c:v>
                </c:pt>
                <c:pt idx="1366">
                  <c:v>2.0</c:v>
                </c:pt>
                <c:pt idx="1367">
                  <c:v>3.0</c:v>
                </c:pt>
                <c:pt idx="1368">
                  <c:v>3.0</c:v>
                </c:pt>
                <c:pt idx="1369">
                  <c:v>3.0</c:v>
                </c:pt>
                <c:pt idx="1370">
                  <c:v>2.0</c:v>
                </c:pt>
                <c:pt idx="1371">
                  <c:v>3.0</c:v>
                </c:pt>
                <c:pt idx="1372">
                  <c:v>3.0</c:v>
                </c:pt>
                <c:pt idx="1373">
                  <c:v>2.0</c:v>
                </c:pt>
                <c:pt idx="1374">
                  <c:v>0.0</c:v>
                </c:pt>
                <c:pt idx="1375">
                  <c:v>0.0</c:v>
                </c:pt>
                <c:pt idx="1376">
                  <c:v>2.0</c:v>
                </c:pt>
                <c:pt idx="1377">
                  <c:v>3.0</c:v>
                </c:pt>
                <c:pt idx="1378">
                  <c:v>2.0</c:v>
                </c:pt>
                <c:pt idx="1379">
                  <c:v>2.0</c:v>
                </c:pt>
                <c:pt idx="1380">
                  <c:v>4.0</c:v>
                </c:pt>
                <c:pt idx="1381">
                  <c:v>2.0</c:v>
                </c:pt>
                <c:pt idx="1382">
                  <c:v>3.0</c:v>
                </c:pt>
                <c:pt idx="1383">
                  <c:v>4.0</c:v>
                </c:pt>
                <c:pt idx="1384">
                  <c:v>3.0</c:v>
                </c:pt>
                <c:pt idx="1385">
                  <c:v>3.0</c:v>
                </c:pt>
                <c:pt idx="1386">
                  <c:v>3.0</c:v>
                </c:pt>
                <c:pt idx="1387">
                  <c:v>3.0</c:v>
                </c:pt>
                <c:pt idx="1388">
                  <c:v>3.0</c:v>
                </c:pt>
                <c:pt idx="1389">
                  <c:v>1.0</c:v>
                </c:pt>
                <c:pt idx="1390">
                  <c:v>1.0</c:v>
                </c:pt>
                <c:pt idx="1391">
                  <c:v>4.0</c:v>
                </c:pt>
                <c:pt idx="1392">
                  <c:v>0.0</c:v>
                </c:pt>
                <c:pt idx="1393">
                  <c:v>2.0</c:v>
                </c:pt>
                <c:pt idx="1394">
                  <c:v>3.0</c:v>
                </c:pt>
                <c:pt idx="1395">
                  <c:v>3.0</c:v>
                </c:pt>
                <c:pt idx="1396">
                  <c:v>3.0</c:v>
                </c:pt>
                <c:pt idx="1397">
                  <c:v>0.0</c:v>
                </c:pt>
                <c:pt idx="1398">
                  <c:v>2.0</c:v>
                </c:pt>
                <c:pt idx="1399">
                  <c:v>3.0</c:v>
                </c:pt>
                <c:pt idx="1400">
                  <c:v>2.0</c:v>
                </c:pt>
                <c:pt idx="1401">
                  <c:v>3.0</c:v>
                </c:pt>
                <c:pt idx="1402">
                  <c:v>4.0</c:v>
                </c:pt>
                <c:pt idx="1403">
                  <c:v>3.0</c:v>
                </c:pt>
                <c:pt idx="1404">
                  <c:v>3.0</c:v>
                </c:pt>
                <c:pt idx="1405">
                  <c:v>3.0</c:v>
                </c:pt>
                <c:pt idx="1406">
                  <c:v>3.0</c:v>
                </c:pt>
                <c:pt idx="1407">
                  <c:v>3.0</c:v>
                </c:pt>
                <c:pt idx="1408">
                  <c:v>4.0</c:v>
                </c:pt>
                <c:pt idx="1409">
                  <c:v>0.0</c:v>
                </c:pt>
                <c:pt idx="1410">
                  <c:v>2.0</c:v>
                </c:pt>
                <c:pt idx="1411">
                  <c:v>4.0</c:v>
                </c:pt>
                <c:pt idx="1412">
                  <c:v>3.0</c:v>
                </c:pt>
                <c:pt idx="1413">
                  <c:v>3.0</c:v>
                </c:pt>
                <c:pt idx="1414">
                  <c:v>2.0</c:v>
                </c:pt>
                <c:pt idx="1415">
                  <c:v>3.0</c:v>
                </c:pt>
                <c:pt idx="1416">
                  <c:v>3.0</c:v>
                </c:pt>
                <c:pt idx="1417">
                  <c:v>2.0</c:v>
                </c:pt>
                <c:pt idx="1418">
                  <c:v>2.0</c:v>
                </c:pt>
                <c:pt idx="1419">
                  <c:v>0.0</c:v>
                </c:pt>
                <c:pt idx="1420">
                  <c:v>0.0</c:v>
                </c:pt>
                <c:pt idx="1421">
                  <c:v>3.0</c:v>
                </c:pt>
                <c:pt idx="1422">
                  <c:v>3.0</c:v>
                </c:pt>
                <c:pt idx="1423">
                  <c:v>2.0</c:v>
                </c:pt>
                <c:pt idx="1424">
                  <c:v>3.0</c:v>
                </c:pt>
                <c:pt idx="1425">
                  <c:v>3.0</c:v>
                </c:pt>
                <c:pt idx="1426">
                  <c:v>4.0</c:v>
                </c:pt>
                <c:pt idx="1427">
                  <c:v>4.0</c:v>
                </c:pt>
                <c:pt idx="1428">
                  <c:v>4.0</c:v>
                </c:pt>
                <c:pt idx="1429">
                  <c:v>2.0</c:v>
                </c:pt>
                <c:pt idx="1430">
                  <c:v>3.0</c:v>
                </c:pt>
                <c:pt idx="1431">
                  <c:v>3.0</c:v>
                </c:pt>
                <c:pt idx="1432">
                  <c:v>3.0</c:v>
                </c:pt>
                <c:pt idx="1433">
                  <c:v>3.0</c:v>
                </c:pt>
                <c:pt idx="1434">
                  <c:v>3.0</c:v>
                </c:pt>
                <c:pt idx="1435">
                  <c:v>3.0</c:v>
                </c:pt>
                <c:pt idx="1436">
                  <c:v>2.0</c:v>
                </c:pt>
                <c:pt idx="1437">
                  <c:v>0.0</c:v>
                </c:pt>
                <c:pt idx="1438">
                  <c:v>0.0</c:v>
                </c:pt>
                <c:pt idx="1439">
                  <c:v>4.0</c:v>
                </c:pt>
                <c:pt idx="1440">
                  <c:v>3.0</c:v>
                </c:pt>
                <c:pt idx="1441">
                  <c:v>4.0</c:v>
                </c:pt>
                <c:pt idx="1442">
                  <c:v>2.0</c:v>
                </c:pt>
                <c:pt idx="1443">
                  <c:v>3.0</c:v>
                </c:pt>
                <c:pt idx="1444">
                  <c:v>3.0</c:v>
                </c:pt>
                <c:pt idx="1445">
                  <c:v>3.0</c:v>
                </c:pt>
                <c:pt idx="1446">
                  <c:v>3.0</c:v>
                </c:pt>
                <c:pt idx="1447">
                  <c:v>4.0</c:v>
                </c:pt>
                <c:pt idx="1448">
                  <c:v>4.0</c:v>
                </c:pt>
                <c:pt idx="1449">
                  <c:v>3.0</c:v>
                </c:pt>
                <c:pt idx="1450">
                  <c:v>2.0</c:v>
                </c:pt>
                <c:pt idx="1451">
                  <c:v>3.0</c:v>
                </c:pt>
                <c:pt idx="1452">
                  <c:v>0.0</c:v>
                </c:pt>
                <c:pt idx="1453">
                  <c:v>3.0</c:v>
                </c:pt>
                <c:pt idx="1454">
                  <c:v>2.0</c:v>
                </c:pt>
                <c:pt idx="1455">
                  <c:v>3.0</c:v>
                </c:pt>
                <c:pt idx="1456">
                  <c:v>3.0</c:v>
                </c:pt>
                <c:pt idx="1457">
                  <c:v>2.0</c:v>
                </c:pt>
                <c:pt idx="1458">
                  <c:v>4.0</c:v>
                </c:pt>
                <c:pt idx="1459">
                  <c:v>3.0</c:v>
                </c:pt>
                <c:pt idx="1460">
                  <c:v>3.0</c:v>
                </c:pt>
                <c:pt idx="1461">
                  <c:v>3.0</c:v>
                </c:pt>
                <c:pt idx="1462">
                  <c:v>2.0</c:v>
                </c:pt>
                <c:pt idx="1463">
                  <c:v>3.0</c:v>
                </c:pt>
                <c:pt idx="1464">
                  <c:v>2.0</c:v>
                </c:pt>
                <c:pt idx="1465">
                  <c:v>4.0</c:v>
                </c:pt>
                <c:pt idx="1466">
                  <c:v>2.0</c:v>
                </c:pt>
                <c:pt idx="1467">
                  <c:v>2.0</c:v>
                </c:pt>
                <c:pt idx="1468">
                  <c:v>0.0</c:v>
                </c:pt>
                <c:pt idx="1469">
                  <c:v>3.0</c:v>
                </c:pt>
                <c:pt idx="1470">
                  <c:v>3.0</c:v>
                </c:pt>
                <c:pt idx="1471">
                  <c:v>4.0</c:v>
                </c:pt>
                <c:pt idx="1472">
                  <c:v>4.0</c:v>
                </c:pt>
                <c:pt idx="1473">
                  <c:v>3.0</c:v>
                </c:pt>
                <c:pt idx="1474">
                  <c:v>4.0</c:v>
                </c:pt>
                <c:pt idx="1475">
                  <c:v>1.0</c:v>
                </c:pt>
                <c:pt idx="1476">
                  <c:v>2.0</c:v>
                </c:pt>
                <c:pt idx="1477">
                  <c:v>2.0</c:v>
                </c:pt>
                <c:pt idx="1478">
                  <c:v>0.0</c:v>
                </c:pt>
                <c:pt idx="1479">
                  <c:v>3.0</c:v>
                </c:pt>
                <c:pt idx="1480">
                  <c:v>3.0</c:v>
                </c:pt>
                <c:pt idx="1481">
                  <c:v>4.0</c:v>
                </c:pt>
                <c:pt idx="1482">
                  <c:v>3.0</c:v>
                </c:pt>
                <c:pt idx="1483">
                  <c:v>3.0</c:v>
                </c:pt>
                <c:pt idx="1484">
                  <c:v>1.0</c:v>
                </c:pt>
                <c:pt idx="1485">
                  <c:v>3.0</c:v>
                </c:pt>
                <c:pt idx="1486">
                  <c:v>4.0</c:v>
                </c:pt>
                <c:pt idx="1487">
                  <c:v>3.0</c:v>
                </c:pt>
                <c:pt idx="1488">
                  <c:v>2.0</c:v>
                </c:pt>
                <c:pt idx="1489">
                  <c:v>4.0</c:v>
                </c:pt>
                <c:pt idx="1490">
                  <c:v>3.0</c:v>
                </c:pt>
                <c:pt idx="1491">
                  <c:v>4.0</c:v>
                </c:pt>
                <c:pt idx="1492">
                  <c:v>4.0</c:v>
                </c:pt>
                <c:pt idx="1493">
                  <c:v>4.0</c:v>
                </c:pt>
                <c:pt idx="1494">
                  <c:v>3.0</c:v>
                </c:pt>
                <c:pt idx="1495">
                  <c:v>3.0</c:v>
                </c:pt>
                <c:pt idx="1496">
                  <c:v>2.0</c:v>
                </c:pt>
                <c:pt idx="1497">
                  <c:v>0.0</c:v>
                </c:pt>
                <c:pt idx="1498">
                  <c:v>3.0</c:v>
                </c:pt>
                <c:pt idx="1499">
                  <c:v>3.0</c:v>
                </c:pt>
                <c:pt idx="1500">
                  <c:v>4.0</c:v>
                </c:pt>
                <c:pt idx="1501">
                  <c:v>4.0</c:v>
                </c:pt>
                <c:pt idx="1502">
                  <c:v>4.0</c:v>
                </c:pt>
                <c:pt idx="1503">
                  <c:v>0.0</c:v>
                </c:pt>
                <c:pt idx="1504">
                  <c:v>3.0</c:v>
                </c:pt>
                <c:pt idx="1505">
                  <c:v>4.0</c:v>
                </c:pt>
                <c:pt idx="1506">
                  <c:v>3.0</c:v>
                </c:pt>
                <c:pt idx="1507">
                  <c:v>4.0</c:v>
                </c:pt>
                <c:pt idx="1508">
                  <c:v>4.0</c:v>
                </c:pt>
                <c:pt idx="1509">
                  <c:v>3.0</c:v>
                </c:pt>
                <c:pt idx="1510">
                  <c:v>3.0</c:v>
                </c:pt>
                <c:pt idx="1511">
                  <c:v>3.0</c:v>
                </c:pt>
                <c:pt idx="1512">
                  <c:v>2.0</c:v>
                </c:pt>
                <c:pt idx="1513">
                  <c:v>2.0</c:v>
                </c:pt>
                <c:pt idx="1514">
                  <c:v>4.0</c:v>
                </c:pt>
                <c:pt idx="1515">
                  <c:v>2.0</c:v>
                </c:pt>
                <c:pt idx="1516">
                  <c:v>3.0</c:v>
                </c:pt>
                <c:pt idx="1517">
                  <c:v>4.0</c:v>
                </c:pt>
                <c:pt idx="1518">
                  <c:v>4.0</c:v>
                </c:pt>
                <c:pt idx="1519">
                  <c:v>4.0</c:v>
                </c:pt>
                <c:pt idx="1520">
                  <c:v>3.0</c:v>
                </c:pt>
                <c:pt idx="1521">
                  <c:v>4.0</c:v>
                </c:pt>
                <c:pt idx="1522">
                  <c:v>1.0</c:v>
                </c:pt>
                <c:pt idx="1523">
                  <c:v>2.0</c:v>
                </c:pt>
                <c:pt idx="1524">
                  <c:v>4.0</c:v>
                </c:pt>
                <c:pt idx="1525">
                  <c:v>4.0</c:v>
                </c:pt>
                <c:pt idx="1526">
                  <c:v>4.0</c:v>
                </c:pt>
                <c:pt idx="1527">
                  <c:v>3.0</c:v>
                </c:pt>
                <c:pt idx="1528">
                  <c:v>3.0</c:v>
                </c:pt>
                <c:pt idx="1529">
                  <c:v>3.0</c:v>
                </c:pt>
                <c:pt idx="1530">
                  <c:v>0.0</c:v>
                </c:pt>
                <c:pt idx="1531">
                  <c:v>3.0</c:v>
                </c:pt>
                <c:pt idx="1532">
                  <c:v>4.0</c:v>
                </c:pt>
                <c:pt idx="1533">
                  <c:v>4.0</c:v>
                </c:pt>
                <c:pt idx="1534">
                  <c:v>4.0</c:v>
                </c:pt>
                <c:pt idx="1535">
                  <c:v>2.0</c:v>
                </c:pt>
                <c:pt idx="1536">
                  <c:v>3.0</c:v>
                </c:pt>
                <c:pt idx="1537">
                  <c:v>2.0</c:v>
                </c:pt>
                <c:pt idx="1538">
                  <c:v>3.0</c:v>
                </c:pt>
                <c:pt idx="1539">
                  <c:v>4.0</c:v>
                </c:pt>
                <c:pt idx="1540">
                  <c:v>4.0</c:v>
                </c:pt>
                <c:pt idx="1541">
                  <c:v>3.0</c:v>
                </c:pt>
                <c:pt idx="1542">
                  <c:v>4.0</c:v>
                </c:pt>
                <c:pt idx="1543">
                  <c:v>4.0</c:v>
                </c:pt>
                <c:pt idx="1544">
                  <c:v>4.0</c:v>
                </c:pt>
                <c:pt idx="1545">
                  <c:v>3.0</c:v>
                </c:pt>
                <c:pt idx="1546">
                  <c:v>4.0</c:v>
                </c:pt>
                <c:pt idx="1547">
                  <c:v>3.0</c:v>
                </c:pt>
                <c:pt idx="1548">
                  <c:v>4.0</c:v>
                </c:pt>
                <c:pt idx="1549">
                  <c:v>3.0</c:v>
                </c:pt>
                <c:pt idx="1550">
                  <c:v>4.0</c:v>
                </c:pt>
                <c:pt idx="1551">
                  <c:v>3.0</c:v>
                </c:pt>
                <c:pt idx="1552">
                  <c:v>4.0</c:v>
                </c:pt>
                <c:pt idx="1553">
                  <c:v>3.0</c:v>
                </c:pt>
                <c:pt idx="1554">
                  <c:v>4.0</c:v>
                </c:pt>
                <c:pt idx="1555">
                  <c:v>4.0</c:v>
                </c:pt>
                <c:pt idx="1556">
                  <c:v>0.0</c:v>
                </c:pt>
                <c:pt idx="1557">
                  <c:v>2.0</c:v>
                </c:pt>
                <c:pt idx="1558">
                  <c:v>4.0</c:v>
                </c:pt>
                <c:pt idx="1559">
                  <c:v>4.0</c:v>
                </c:pt>
                <c:pt idx="1560">
                  <c:v>4.0</c:v>
                </c:pt>
                <c:pt idx="1561">
                  <c:v>4.0</c:v>
                </c:pt>
                <c:pt idx="1562">
                  <c:v>2.0</c:v>
                </c:pt>
                <c:pt idx="1563">
                  <c:v>3.0</c:v>
                </c:pt>
                <c:pt idx="1564">
                  <c:v>4.0</c:v>
                </c:pt>
                <c:pt idx="1565">
                  <c:v>3.0</c:v>
                </c:pt>
                <c:pt idx="1566">
                  <c:v>4.0</c:v>
                </c:pt>
                <c:pt idx="1567">
                  <c:v>4.0</c:v>
                </c:pt>
                <c:pt idx="1568">
                  <c:v>0.0</c:v>
                </c:pt>
                <c:pt idx="1569">
                  <c:v>4.0</c:v>
                </c:pt>
                <c:pt idx="1570">
                  <c:v>4.0</c:v>
                </c:pt>
                <c:pt idx="1571">
                  <c:v>2.0</c:v>
                </c:pt>
                <c:pt idx="1572">
                  <c:v>0.0</c:v>
                </c:pt>
                <c:pt idx="1573">
                  <c:v>4.0</c:v>
                </c:pt>
                <c:pt idx="1574">
                  <c:v>4.0</c:v>
                </c:pt>
                <c:pt idx="1575">
                  <c:v>3.0</c:v>
                </c:pt>
                <c:pt idx="1576">
                  <c:v>4.0</c:v>
                </c:pt>
                <c:pt idx="1577">
                  <c:v>4.0</c:v>
                </c:pt>
                <c:pt idx="1578">
                  <c:v>3.0</c:v>
                </c:pt>
                <c:pt idx="1579">
                  <c:v>4.0</c:v>
                </c:pt>
                <c:pt idx="1580">
                  <c:v>3.0</c:v>
                </c:pt>
                <c:pt idx="1581">
                  <c:v>3.0</c:v>
                </c:pt>
                <c:pt idx="1582">
                  <c:v>3.0</c:v>
                </c:pt>
                <c:pt idx="1583">
                  <c:v>4.0</c:v>
                </c:pt>
                <c:pt idx="1584">
                  <c:v>4.0</c:v>
                </c:pt>
                <c:pt idx="1585">
                  <c:v>0.0</c:v>
                </c:pt>
                <c:pt idx="1586">
                  <c:v>3.0</c:v>
                </c:pt>
                <c:pt idx="1587">
                  <c:v>3.0</c:v>
                </c:pt>
                <c:pt idx="1588">
                  <c:v>3.0</c:v>
                </c:pt>
                <c:pt idx="1589">
                  <c:v>4.0</c:v>
                </c:pt>
                <c:pt idx="1590">
                  <c:v>3.0</c:v>
                </c:pt>
                <c:pt idx="1591">
                  <c:v>4.0</c:v>
                </c:pt>
                <c:pt idx="1592">
                  <c:v>4.0</c:v>
                </c:pt>
                <c:pt idx="1593">
                  <c:v>4.0</c:v>
                </c:pt>
                <c:pt idx="1594">
                  <c:v>2.0</c:v>
                </c:pt>
                <c:pt idx="1595">
                  <c:v>3.0</c:v>
                </c:pt>
                <c:pt idx="1596">
                  <c:v>4.0</c:v>
                </c:pt>
                <c:pt idx="1597">
                  <c:v>4.0</c:v>
                </c:pt>
                <c:pt idx="1598">
                  <c:v>4.0</c:v>
                </c:pt>
                <c:pt idx="1599">
                  <c:v>3.0</c:v>
                </c:pt>
                <c:pt idx="1600">
                  <c:v>3.0</c:v>
                </c:pt>
                <c:pt idx="1601">
                  <c:v>3.0</c:v>
                </c:pt>
                <c:pt idx="1602">
                  <c:v>3.0</c:v>
                </c:pt>
                <c:pt idx="1603">
                  <c:v>4.0</c:v>
                </c:pt>
                <c:pt idx="1604">
                  <c:v>3.0</c:v>
                </c:pt>
                <c:pt idx="1605">
                  <c:v>3.0</c:v>
                </c:pt>
                <c:pt idx="1606">
                  <c:v>3.0</c:v>
                </c:pt>
                <c:pt idx="1607">
                  <c:v>3.0</c:v>
                </c:pt>
                <c:pt idx="1608">
                  <c:v>4.0</c:v>
                </c:pt>
                <c:pt idx="1609">
                  <c:v>3.0</c:v>
                </c:pt>
                <c:pt idx="1610">
                  <c:v>4.0</c:v>
                </c:pt>
                <c:pt idx="1611">
                  <c:v>4.0</c:v>
                </c:pt>
                <c:pt idx="1612">
                  <c:v>4.0</c:v>
                </c:pt>
                <c:pt idx="1613">
                  <c:v>3.0</c:v>
                </c:pt>
                <c:pt idx="1614">
                  <c:v>3.0</c:v>
                </c:pt>
                <c:pt idx="1615">
                  <c:v>4.0</c:v>
                </c:pt>
                <c:pt idx="1616">
                  <c:v>3.0</c:v>
                </c:pt>
                <c:pt idx="1617">
                  <c:v>4.0</c:v>
                </c:pt>
                <c:pt idx="1618">
                  <c:v>3.0</c:v>
                </c:pt>
                <c:pt idx="1619">
                  <c:v>3.0</c:v>
                </c:pt>
                <c:pt idx="1620">
                  <c:v>1.0</c:v>
                </c:pt>
                <c:pt idx="1621">
                  <c:v>2.0</c:v>
                </c:pt>
                <c:pt idx="1622">
                  <c:v>4.0</c:v>
                </c:pt>
                <c:pt idx="1623">
                  <c:v>4.0</c:v>
                </c:pt>
                <c:pt idx="1624">
                  <c:v>4.0</c:v>
                </c:pt>
                <c:pt idx="1625">
                  <c:v>4.0</c:v>
                </c:pt>
                <c:pt idx="1626">
                  <c:v>4.0</c:v>
                </c:pt>
                <c:pt idx="1627">
                  <c:v>4.0</c:v>
                </c:pt>
                <c:pt idx="1628">
                  <c:v>4.0</c:v>
                </c:pt>
                <c:pt idx="1629">
                  <c:v>4.0</c:v>
                </c:pt>
                <c:pt idx="1630">
                  <c:v>4.0</c:v>
                </c:pt>
                <c:pt idx="1631">
                  <c:v>4.0</c:v>
                </c:pt>
                <c:pt idx="1632">
                  <c:v>3.0</c:v>
                </c:pt>
                <c:pt idx="1633">
                  <c:v>3.0</c:v>
                </c:pt>
                <c:pt idx="1634">
                  <c:v>4.0</c:v>
                </c:pt>
                <c:pt idx="1635">
                  <c:v>4.0</c:v>
                </c:pt>
                <c:pt idx="1636">
                  <c:v>4.0</c:v>
                </c:pt>
                <c:pt idx="1637">
                  <c:v>3.0</c:v>
                </c:pt>
                <c:pt idx="1638">
                  <c:v>4.0</c:v>
                </c:pt>
                <c:pt idx="1639">
                  <c:v>2.0</c:v>
                </c:pt>
                <c:pt idx="1640">
                  <c:v>2.0</c:v>
                </c:pt>
                <c:pt idx="1641">
                  <c:v>2.0</c:v>
                </c:pt>
                <c:pt idx="1642">
                  <c:v>3.0</c:v>
                </c:pt>
                <c:pt idx="1643">
                  <c:v>3.0</c:v>
                </c:pt>
                <c:pt idx="1644">
                  <c:v>4.0</c:v>
                </c:pt>
                <c:pt idx="1645">
                  <c:v>4.0</c:v>
                </c:pt>
                <c:pt idx="1646">
                  <c:v>3.0</c:v>
                </c:pt>
                <c:pt idx="1647">
                  <c:v>3.0</c:v>
                </c:pt>
                <c:pt idx="1648">
                  <c:v>2.0</c:v>
                </c:pt>
                <c:pt idx="1649">
                  <c:v>4.0</c:v>
                </c:pt>
                <c:pt idx="1650">
                  <c:v>4.0</c:v>
                </c:pt>
                <c:pt idx="1651">
                  <c:v>3.0</c:v>
                </c:pt>
                <c:pt idx="1652">
                  <c:v>3.0</c:v>
                </c:pt>
                <c:pt idx="1653">
                  <c:v>3.0</c:v>
                </c:pt>
                <c:pt idx="1654">
                  <c:v>3.0</c:v>
                </c:pt>
                <c:pt idx="1655">
                  <c:v>0.0</c:v>
                </c:pt>
                <c:pt idx="1656">
                  <c:v>4.0</c:v>
                </c:pt>
                <c:pt idx="1657">
                  <c:v>4.0</c:v>
                </c:pt>
                <c:pt idx="1658">
                  <c:v>3.0</c:v>
                </c:pt>
                <c:pt idx="1659">
                  <c:v>4.0</c:v>
                </c:pt>
                <c:pt idx="1660">
                  <c:v>4.0</c:v>
                </c:pt>
                <c:pt idx="1661">
                  <c:v>3.0</c:v>
                </c:pt>
                <c:pt idx="1662">
                  <c:v>1.0</c:v>
                </c:pt>
                <c:pt idx="1663">
                  <c:v>3.0</c:v>
                </c:pt>
                <c:pt idx="1664">
                  <c:v>4.0</c:v>
                </c:pt>
                <c:pt idx="1665">
                  <c:v>4.0</c:v>
                </c:pt>
                <c:pt idx="1666">
                  <c:v>4.0</c:v>
                </c:pt>
                <c:pt idx="1667">
                  <c:v>3.0</c:v>
                </c:pt>
                <c:pt idx="1668">
                  <c:v>4.0</c:v>
                </c:pt>
                <c:pt idx="1669">
                  <c:v>4.0</c:v>
                </c:pt>
                <c:pt idx="1670">
                  <c:v>4.0</c:v>
                </c:pt>
                <c:pt idx="1671">
                  <c:v>3.0</c:v>
                </c:pt>
                <c:pt idx="1672">
                  <c:v>3.0</c:v>
                </c:pt>
                <c:pt idx="1673">
                  <c:v>4.0</c:v>
                </c:pt>
                <c:pt idx="1674">
                  <c:v>4.0</c:v>
                </c:pt>
                <c:pt idx="1675">
                  <c:v>3.0</c:v>
                </c:pt>
                <c:pt idx="1676">
                  <c:v>4.0</c:v>
                </c:pt>
                <c:pt idx="1677">
                  <c:v>4.0</c:v>
                </c:pt>
                <c:pt idx="1678">
                  <c:v>4.0</c:v>
                </c:pt>
                <c:pt idx="1679">
                  <c:v>4.0</c:v>
                </c:pt>
                <c:pt idx="1680">
                  <c:v>4.0</c:v>
                </c:pt>
                <c:pt idx="1681">
                  <c:v>3.0</c:v>
                </c:pt>
                <c:pt idx="1682">
                  <c:v>0.0</c:v>
                </c:pt>
                <c:pt idx="1683">
                  <c:v>3.0</c:v>
                </c:pt>
                <c:pt idx="1684">
                  <c:v>3.0</c:v>
                </c:pt>
                <c:pt idx="1685">
                  <c:v>3.0</c:v>
                </c:pt>
                <c:pt idx="1686">
                  <c:v>3.0</c:v>
                </c:pt>
                <c:pt idx="1687">
                  <c:v>4.0</c:v>
                </c:pt>
                <c:pt idx="1688">
                  <c:v>3.0</c:v>
                </c:pt>
                <c:pt idx="1689">
                  <c:v>4.0</c:v>
                </c:pt>
                <c:pt idx="1690">
                  <c:v>4.0</c:v>
                </c:pt>
                <c:pt idx="1691">
                  <c:v>4.0</c:v>
                </c:pt>
                <c:pt idx="1692">
                  <c:v>3.0</c:v>
                </c:pt>
                <c:pt idx="1693">
                  <c:v>4.0</c:v>
                </c:pt>
                <c:pt idx="1694">
                  <c:v>4.0</c:v>
                </c:pt>
                <c:pt idx="1695">
                  <c:v>4.0</c:v>
                </c:pt>
                <c:pt idx="1696">
                  <c:v>4.0</c:v>
                </c:pt>
                <c:pt idx="1697">
                  <c:v>4.0</c:v>
                </c:pt>
                <c:pt idx="1698">
                  <c:v>4.0</c:v>
                </c:pt>
                <c:pt idx="1699">
                  <c:v>4.0</c:v>
                </c:pt>
                <c:pt idx="1700">
                  <c:v>4.0</c:v>
                </c:pt>
                <c:pt idx="1701">
                  <c:v>4.0</c:v>
                </c:pt>
                <c:pt idx="1702">
                  <c:v>4.0</c:v>
                </c:pt>
                <c:pt idx="1703">
                  <c:v>4.0</c:v>
                </c:pt>
                <c:pt idx="1704">
                  <c:v>3.0</c:v>
                </c:pt>
                <c:pt idx="1705">
                  <c:v>4.0</c:v>
                </c:pt>
                <c:pt idx="1706">
                  <c:v>4.0</c:v>
                </c:pt>
                <c:pt idx="1707">
                  <c:v>4.0</c:v>
                </c:pt>
                <c:pt idx="1708">
                  <c:v>4.0</c:v>
                </c:pt>
                <c:pt idx="1709">
                  <c:v>4.0</c:v>
                </c:pt>
                <c:pt idx="1710">
                  <c:v>4.0</c:v>
                </c:pt>
                <c:pt idx="1711">
                  <c:v>4.0</c:v>
                </c:pt>
                <c:pt idx="1712">
                  <c:v>4.0</c:v>
                </c:pt>
                <c:pt idx="1713">
                  <c:v>4.0</c:v>
                </c:pt>
              </c:numCache>
            </c:numRef>
          </c:yVal>
          <c:smooth val="0"/>
        </c:ser>
        <c:dLbls>
          <c:showLegendKey val="0"/>
          <c:showVal val="0"/>
          <c:showCatName val="0"/>
          <c:showSerName val="0"/>
          <c:showPercent val="0"/>
          <c:showBubbleSize val="0"/>
        </c:dLbls>
        <c:axId val="2125112424"/>
        <c:axId val="2125118056"/>
      </c:scatterChart>
      <c:valAx>
        <c:axId val="2125112424"/>
        <c:scaling>
          <c:orientation val="minMax"/>
          <c:max val="4.0"/>
          <c:min val="2.0"/>
        </c:scaling>
        <c:delete val="0"/>
        <c:axPos val="b"/>
        <c:title>
          <c:tx>
            <c:rich>
              <a:bodyPr/>
              <a:lstStyle/>
              <a:p>
                <a:pPr>
                  <a:defRPr sz="1800">
                    <a:latin typeface="Arial"/>
                  </a:defRPr>
                </a:pPr>
                <a:r>
                  <a:rPr lang="en-US" sz="1800" dirty="0" smtClean="0">
                    <a:latin typeface="Arial"/>
                  </a:rPr>
                  <a:t>High School GPA</a:t>
                </a:r>
                <a:endParaRPr lang="en-US" sz="1800" dirty="0">
                  <a:latin typeface="Arial"/>
                </a:endParaRPr>
              </a:p>
            </c:rich>
          </c:tx>
          <c:layout/>
          <c:overlay val="0"/>
        </c:title>
        <c:numFmt formatCode="0.00" sourceLinked="1"/>
        <c:majorTickMark val="out"/>
        <c:minorTickMark val="none"/>
        <c:tickLblPos val="nextTo"/>
        <c:txPr>
          <a:bodyPr rot="0" vert="horz"/>
          <a:lstStyle/>
          <a:p>
            <a:pPr>
              <a:defRPr sz="1800" b="0" i="0" u="none" strike="noStrike" baseline="0">
                <a:solidFill>
                  <a:srgbClr val="000000"/>
                </a:solidFill>
                <a:latin typeface="Arial"/>
                <a:ea typeface="Calibri"/>
                <a:cs typeface="Calibri"/>
              </a:defRPr>
            </a:pPr>
            <a:endParaRPr lang="en-US"/>
          </a:p>
        </c:txPr>
        <c:crossAx val="2125118056"/>
        <c:crosses val="autoZero"/>
        <c:crossBetween val="midCat"/>
      </c:valAx>
      <c:valAx>
        <c:axId val="2125118056"/>
        <c:scaling>
          <c:orientation val="minMax"/>
          <c:max val="4.0"/>
        </c:scaling>
        <c:delete val="0"/>
        <c:axPos val="l"/>
        <c:majorGridlines/>
        <c:title>
          <c:tx>
            <c:rich>
              <a:bodyPr rot="-5400000" vert="horz"/>
              <a:lstStyle/>
              <a:p>
                <a:pPr>
                  <a:defRPr sz="1800">
                    <a:latin typeface="Arial"/>
                  </a:defRPr>
                </a:pPr>
                <a:r>
                  <a:rPr lang="en-US" sz="1800" dirty="0" smtClean="0">
                    <a:latin typeface="Arial"/>
                  </a:rPr>
                  <a:t>Course Grade</a:t>
                </a:r>
                <a:endParaRPr lang="en-US" sz="1800" dirty="0">
                  <a:latin typeface="Arial"/>
                </a:endParaRPr>
              </a:p>
            </c:rich>
          </c:tx>
          <c:layout>
            <c:manualLayout>
              <c:xMode val="edge"/>
              <c:yMode val="edge"/>
              <c:x val="0.0183501532288474"/>
              <c:y val="0.261010246315364"/>
            </c:manualLayout>
          </c:layout>
          <c:overlay val="0"/>
        </c:title>
        <c:numFmt formatCode="General" sourceLinked="1"/>
        <c:majorTickMark val="out"/>
        <c:minorTickMark val="none"/>
        <c:tickLblPos val="nextTo"/>
        <c:txPr>
          <a:bodyPr/>
          <a:lstStyle/>
          <a:p>
            <a:pPr>
              <a:defRPr sz="1800">
                <a:latin typeface="Arial"/>
              </a:defRPr>
            </a:pPr>
            <a:endParaRPr lang="en-US"/>
          </a:p>
        </c:txPr>
        <c:crossAx val="2125112424"/>
        <c:crosses val="autoZero"/>
        <c:crossBetween val="midCat"/>
        <c:majorUnit val="1.0"/>
      </c:valAx>
    </c:plotArea>
    <c:legend>
      <c:legendPos val="r"/>
      <c:layout>
        <c:manualLayout>
          <c:xMode val="edge"/>
          <c:yMode val="edge"/>
          <c:x val="0.741984531655416"/>
          <c:y val="0.0557823541288108"/>
          <c:w val="0.252537810664331"/>
          <c:h val="0.769845548152635"/>
        </c:manualLayout>
      </c:layout>
      <c:overlay val="0"/>
      <c:txPr>
        <a:bodyPr/>
        <a:lstStyle/>
        <a:p>
          <a:pPr>
            <a:defRPr sz="1800">
              <a:latin typeface="Arial"/>
            </a:defRPr>
          </a:pPr>
          <a:endParaRPr lang="en-US"/>
        </a:p>
      </c:txPr>
    </c:legend>
    <c:plotVisOnly val="1"/>
    <c:dispBlanksAs val="gap"/>
    <c:showDLblsOverMax val="0"/>
  </c:chart>
  <c:spPr>
    <a:ln w="28575" cmpd="sng">
      <a:solidFill>
        <a:schemeClr val="tx1"/>
      </a:solid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Pt>
            <c:idx val="0"/>
            <c:invertIfNegative val="0"/>
            <c:bubble3D val="0"/>
            <c:spPr>
              <a:solidFill>
                <a:schemeClr val="accent4"/>
              </a:solidFill>
              <a:scene3d>
                <a:camera prst="orthographicFront"/>
                <a:lightRig rig="threePt" dir="t"/>
              </a:scene3d>
              <a:sp3d>
                <a:bevelT/>
              </a:sp3d>
            </c:spPr>
          </c:dPt>
          <c:dPt>
            <c:idx val="1"/>
            <c:invertIfNegative val="0"/>
            <c:bubble3D val="0"/>
            <c:spPr>
              <a:solidFill>
                <a:srgbClr val="FFD332"/>
              </a:solidFill>
              <a:scene3d>
                <a:camera prst="orthographicFront"/>
                <a:lightRig rig="threePt" dir="t"/>
              </a:scene3d>
              <a:sp3d>
                <a:bevelT/>
              </a:sp3d>
            </c:spPr>
          </c:dPt>
          <c:cat>
            <c:strRef>
              <c:f>'Gyrfalcon:Users:williamwischusen:Dropbox:BLC 2015 poster:[biology1201_fall11_august13 merged with BIOS RETENTION for BLC 2015.xls]Biol 1201 fall 2011'!$AW$661:$AW$662</c:f>
              <c:strCache>
                <c:ptCount val="2"/>
                <c:pt idx="0">
                  <c:v>_x0003_SCI</c:v>
                </c:pt>
                <c:pt idx="1">
                  <c:v>_x0006_nonSCI</c:v>
                </c:pt>
              </c:strCache>
            </c:strRef>
          </c:cat>
          <c:val>
            <c:numRef>
              <c:f>'Gyrfalcon:Users:williamwischusen:Dropbox:BLC 2015 poster:[biology1201_fall11_august13 merged with BIOS RETENTION for BLC 2015.xls]Biol 1201 fall 2011'!$AX$661:$AX$662</c:f>
              <c:numCache>
                <c:formatCode>General</c:formatCode>
                <c:ptCount val="2"/>
                <c:pt idx="0">
                  <c:v>3.54</c:v>
                </c:pt>
                <c:pt idx="1">
                  <c:v>3.39</c:v>
                </c:pt>
              </c:numCache>
            </c:numRef>
          </c:val>
        </c:ser>
        <c:dLbls>
          <c:showLegendKey val="0"/>
          <c:showVal val="0"/>
          <c:showCatName val="0"/>
          <c:showSerName val="0"/>
          <c:showPercent val="0"/>
          <c:showBubbleSize val="0"/>
        </c:dLbls>
        <c:gapWidth val="50"/>
        <c:axId val="2124485096"/>
        <c:axId val="2124482040"/>
      </c:barChart>
      <c:catAx>
        <c:axId val="2124485096"/>
        <c:scaling>
          <c:orientation val="minMax"/>
        </c:scaling>
        <c:delete val="0"/>
        <c:axPos val="b"/>
        <c:majorTickMark val="out"/>
        <c:minorTickMark val="none"/>
        <c:tickLblPos val="nextTo"/>
        <c:txPr>
          <a:bodyPr/>
          <a:lstStyle/>
          <a:p>
            <a:pPr>
              <a:defRPr sz="1800">
                <a:latin typeface="Arial"/>
              </a:defRPr>
            </a:pPr>
            <a:endParaRPr lang="en-US"/>
          </a:p>
        </c:txPr>
        <c:crossAx val="2124482040"/>
        <c:crosses val="autoZero"/>
        <c:auto val="1"/>
        <c:lblAlgn val="ctr"/>
        <c:lblOffset val="100"/>
        <c:noMultiLvlLbl val="0"/>
      </c:catAx>
      <c:valAx>
        <c:axId val="2124482040"/>
        <c:scaling>
          <c:orientation val="minMax"/>
          <c:min val="3.0"/>
        </c:scaling>
        <c:delete val="0"/>
        <c:axPos val="l"/>
        <c:majorGridlines/>
        <c:title>
          <c:tx>
            <c:rich>
              <a:bodyPr rot="-5400000" vert="horz"/>
              <a:lstStyle/>
              <a:p>
                <a:pPr>
                  <a:defRPr sz="1800">
                    <a:latin typeface="Arial"/>
                  </a:defRPr>
                </a:pPr>
                <a:r>
                  <a:rPr lang="en-US" sz="1800" dirty="0" smtClean="0">
                    <a:latin typeface="Arial"/>
                  </a:rPr>
                  <a:t>Mean High</a:t>
                </a:r>
                <a:r>
                  <a:rPr lang="en-US" sz="1800" baseline="0" dirty="0" smtClean="0">
                    <a:latin typeface="Arial"/>
                  </a:rPr>
                  <a:t> School GPA (4.0 Scale)</a:t>
                </a:r>
              </a:p>
              <a:p>
                <a:pPr>
                  <a:defRPr sz="1800">
                    <a:latin typeface="Arial"/>
                  </a:defRPr>
                </a:pP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4485096"/>
        <c:crosses val="autoZero"/>
        <c:crossBetween val="between"/>
      </c:valAx>
    </c:plotArea>
    <c:plotVisOnly val="1"/>
    <c:dispBlanksAs val="gap"/>
    <c:showDLblsOverMax val="0"/>
  </c:chart>
  <c:spPr>
    <a:ln w="28575">
      <a:solidFill>
        <a:schemeClr val="tx1"/>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04483149606299"/>
          <c:y val="0.0471897262842145"/>
          <c:w val="0.780245669291338"/>
          <c:h val="0.877049149807158"/>
        </c:manualLayout>
      </c:layout>
      <c:barChart>
        <c:barDir val="col"/>
        <c:grouping val="clustered"/>
        <c:varyColors val="0"/>
        <c:ser>
          <c:idx val="0"/>
          <c:order val="0"/>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chemeClr val="accent4"/>
              </a:solidFill>
              <a:scene3d>
                <a:camera prst="orthographicFront"/>
                <a:lightRig rig="threePt" dir="t"/>
              </a:scene3d>
              <a:sp3d>
                <a:bevelT/>
              </a:sp3d>
            </c:spPr>
          </c:dPt>
          <c:dPt>
            <c:idx val="2"/>
            <c:invertIfNegative val="0"/>
            <c:bubble3D val="0"/>
            <c:spPr>
              <a:solidFill>
                <a:srgbClr val="FFC527"/>
              </a:solidFill>
              <a:scene3d>
                <a:camera prst="orthographicFront"/>
                <a:lightRig rig="threePt" dir="t"/>
              </a:scene3d>
              <a:sp3d>
                <a:bevelT/>
              </a:sp3d>
            </c:spPr>
          </c:dPt>
          <c:dPt>
            <c:idx val="3"/>
            <c:invertIfNegative val="0"/>
            <c:bubble3D val="0"/>
            <c:spPr>
              <a:solidFill>
                <a:srgbClr val="8064A2"/>
              </a:solidFill>
              <a:scene3d>
                <a:camera prst="orthographicFront"/>
                <a:lightRig rig="threePt" dir="t"/>
              </a:scene3d>
              <a:sp3d>
                <a:bevelT/>
              </a:sp3d>
            </c:spPr>
          </c:dPt>
          <c:dPt>
            <c:idx val="4"/>
            <c:invertIfNegative val="0"/>
            <c:bubble3D val="0"/>
            <c:spPr>
              <a:solidFill>
                <a:srgbClr val="FFC527"/>
              </a:solidFill>
              <a:scene3d>
                <a:camera prst="orthographicFront"/>
                <a:lightRig rig="threePt" dir="t"/>
              </a:scene3d>
              <a:sp3d>
                <a:bevelT/>
              </a:sp3d>
            </c:spPr>
          </c:dPt>
          <c:dPt>
            <c:idx val="5"/>
            <c:invertIfNegative val="0"/>
            <c:bubble3D val="0"/>
            <c:spPr>
              <a:solidFill>
                <a:srgbClr val="FFC527"/>
              </a:solidFill>
              <a:scene3d>
                <a:camera prst="orthographicFront"/>
                <a:lightRig rig="threePt" dir="t"/>
              </a:scene3d>
              <a:sp3d>
                <a:bevelT/>
              </a:sp3d>
            </c:spPr>
          </c:dPt>
          <c:dPt>
            <c:idx val="6"/>
            <c:invertIfNegative val="0"/>
            <c:bubble3D val="0"/>
            <c:spPr>
              <a:solidFill>
                <a:srgbClr val="FFC527"/>
              </a:solidFill>
              <a:scene3d>
                <a:camera prst="orthographicFront"/>
                <a:lightRig rig="threePt" dir="t"/>
              </a:scene3d>
              <a:sp3d>
                <a:bevelT/>
              </a:sp3d>
            </c:spPr>
          </c:dPt>
          <c:cat>
            <c:strRef>
              <c:f>Success!$H$68:$H$74</c:f>
              <c:strCache>
                <c:ptCount val="7"/>
                <c:pt idx="0">
                  <c:v>Other SCI</c:v>
                </c:pt>
                <c:pt idx="1">
                  <c:v>BIO</c:v>
                </c:pt>
                <c:pt idx="2">
                  <c:v>1</c:v>
                </c:pt>
                <c:pt idx="3">
                  <c:v>2</c:v>
                </c:pt>
                <c:pt idx="4">
                  <c:v>3</c:v>
                </c:pt>
                <c:pt idx="5">
                  <c:v>4</c:v>
                </c:pt>
                <c:pt idx="6">
                  <c:v>5</c:v>
                </c:pt>
              </c:strCache>
            </c:strRef>
          </c:cat>
          <c:val>
            <c:numRef>
              <c:f>Success!$I$68:$I$74</c:f>
              <c:numCache>
                <c:formatCode>General</c:formatCode>
                <c:ptCount val="7"/>
                <c:pt idx="0">
                  <c:v>-7.37</c:v>
                </c:pt>
                <c:pt idx="1">
                  <c:v>16.91</c:v>
                </c:pt>
                <c:pt idx="2">
                  <c:v>-2.16</c:v>
                </c:pt>
                <c:pt idx="3">
                  <c:v>5.03</c:v>
                </c:pt>
                <c:pt idx="4">
                  <c:v>-6.09</c:v>
                </c:pt>
                <c:pt idx="5">
                  <c:v>-4.98</c:v>
                </c:pt>
                <c:pt idx="6">
                  <c:v>-8.83</c:v>
                </c:pt>
              </c:numCache>
            </c:numRef>
          </c:val>
        </c:ser>
        <c:dLbls>
          <c:showLegendKey val="0"/>
          <c:showVal val="0"/>
          <c:showCatName val="0"/>
          <c:showSerName val="0"/>
          <c:showPercent val="0"/>
          <c:showBubbleSize val="0"/>
        </c:dLbls>
        <c:gapWidth val="60"/>
        <c:axId val="2124449384"/>
        <c:axId val="2124446280"/>
      </c:barChart>
      <c:catAx>
        <c:axId val="2124449384"/>
        <c:scaling>
          <c:orientation val="minMax"/>
        </c:scaling>
        <c:delete val="0"/>
        <c:axPos val="b"/>
        <c:majorTickMark val="out"/>
        <c:minorTickMark val="none"/>
        <c:tickLblPos val="nextTo"/>
        <c:txPr>
          <a:bodyPr/>
          <a:lstStyle/>
          <a:p>
            <a:pPr>
              <a:defRPr sz="1800" b="1" i="0"/>
            </a:pPr>
            <a:endParaRPr lang="en-US"/>
          </a:p>
        </c:txPr>
        <c:crossAx val="2124446280"/>
        <c:crosses val="autoZero"/>
        <c:auto val="1"/>
        <c:lblAlgn val="ctr"/>
        <c:lblOffset val="100"/>
        <c:noMultiLvlLbl val="0"/>
      </c:catAx>
      <c:valAx>
        <c:axId val="2124446280"/>
        <c:scaling>
          <c:orientation val="minMax"/>
          <c:max val="25.0"/>
        </c:scaling>
        <c:delete val="0"/>
        <c:axPos val="l"/>
        <c:majorGridlines/>
        <c:title>
          <c:tx>
            <c:rich>
              <a:bodyPr rot="-5400000" vert="horz"/>
              <a:lstStyle/>
              <a:p>
                <a:pPr>
                  <a:defRPr sz="1800"/>
                </a:pPr>
                <a:r>
                  <a:rPr lang="en-US" sz="1800"/>
                  <a:t>Difference from Mean Course Success (%)</a:t>
                </a:r>
              </a:p>
            </c:rich>
          </c:tx>
          <c:layout>
            <c:manualLayout>
              <c:xMode val="edge"/>
              <c:yMode val="edge"/>
              <c:x val="0.0"/>
              <c:y val="0.137116235470566"/>
            </c:manualLayout>
          </c:layout>
          <c:overlay val="0"/>
        </c:title>
        <c:numFmt formatCode="General" sourceLinked="1"/>
        <c:majorTickMark val="out"/>
        <c:minorTickMark val="none"/>
        <c:tickLblPos val="nextTo"/>
        <c:txPr>
          <a:bodyPr/>
          <a:lstStyle/>
          <a:p>
            <a:pPr>
              <a:defRPr sz="1800"/>
            </a:pPr>
            <a:endParaRPr lang="en-US"/>
          </a:p>
        </c:txPr>
        <c:crossAx val="2124449384"/>
        <c:crosses val="autoZero"/>
        <c:crossBetween val="between"/>
      </c:valAx>
    </c:plotArea>
    <c:plotVisOnly val="1"/>
    <c:dispBlanksAs val="gap"/>
    <c:showDLblsOverMax val="0"/>
  </c:chart>
  <c:spPr>
    <a:ln w="28575" cmpd="sng">
      <a:solidFill>
        <a:schemeClr val="tx1"/>
      </a:solid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rgbClr val="FFC527"/>
              </a:solidFill>
              <a:scene3d>
                <a:camera prst="orthographicFront"/>
                <a:lightRig rig="threePt" dir="t"/>
              </a:scene3d>
              <a:sp3d>
                <a:bevelT/>
              </a:sp3d>
            </c:spPr>
          </c:dPt>
          <c:dPt>
            <c:idx val="2"/>
            <c:invertIfNegative val="0"/>
            <c:bubble3D val="0"/>
            <c:spPr>
              <a:solidFill>
                <a:schemeClr val="accent4"/>
              </a:solidFill>
              <a:scene3d>
                <a:camera prst="orthographicFront"/>
                <a:lightRig rig="threePt" dir="t"/>
              </a:scene3d>
              <a:sp3d>
                <a:bevelT/>
              </a:sp3d>
            </c:spPr>
          </c:dPt>
          <c:cat>
            <c:strRef>
              <c:f>Success!$H$39:$H$41</c:f>
              <c:strCache>
                <c:ptCount val="3"/>
                <c:pt idx="0">
                  <c:v>Other SCI</c:v>
                </c:pt>
                <c:pt idx="1">
                  <c:v>Non Science</c:v>
                </c:pt>
                <c:pt idx="2">
                  <c:v>Bio</c:v>
                </c:pt>
              </c:strCache>
            </c:strRef>
          </c:cat>
          <c:val>
            <c:numRef>
              <c:f>Success!$I$39:$I$41</c:f>
              <c:numCache>
                <c:formatCode>General</c:formatCode>
                <c:ptCount val="3"/>
                <c:pt idx="0">
                  <c:v>-7.37</c:v>
                </c:pt>
                <c:pt idx="1">
                  <c:v>-7.14</c:v>
                </c:pt>
                <c:pt idx="2">
                  <c:v>16.91</c:v>
                </c:pt>
              </c:numCache>
            </c:numRef>
          </c:val>
        </c:ser>
        <c:dLbls>
          <c:showLegendKey val="0"/>
          <c:showVal val="0"/>
          <c:showCatName val="0"/>
          <c:showSerName val="0"/>
          <c:showPercent val="0"/>
          <c:showBubbleSize val="0"/>
        </c:dLbls>
        <c:gapWidth val="150"/>
        <c:axId val="2125203112"/>
        <c:axId val="2125206152"/>
      </c:barChart>
      <c:catAx>
        <c:axId val="2125203112"/>
        <c:scaling>
          <c:orientation val="minMax"/>
        </c:scaling>
        <c:delete val="0"/>
        <c:axPos val="b"/>
        <c:majorTickMark val="out"/>
        <c:minorTickMark val="none"/>
        <c:tickLblPos val="nextTo"/>
        <c:txPr>
          <a:bodyPr/>
          <a:lstStyle/>
          <a:p>
            <a:pPr>
              <a:defRPr sz="1800" b="1" i="0">
                <a:latin typeface="Arial"/>
              </a:defRPr>
            </a:pPr>
            <a:endParaRPr lang="en-US"/>
          </a:p>
        </c:txPr>
        <c:crossAx val="2125206152"/>
        <c:crosses val="autoZero"/>
        <c:auto val="1"/>
        <c:lblAlgn val="ctr"/>
        <c:lblOffset val="100"/>
        <c:noMultiLvlLbl val="0"/>
      </c:catAx>
      <c:valAx>
        <c:axId val="2125206152"/>
        <c:scaling>
          <c:orientation val="minMax"/>
        </c:scaling>
        <c:delete val="0"/>
        <c:axPos val="l"/>
        <c:majorGridlines/>
        <c:title>
          <c:tx>
            <c:rich>
              <a:bodyPr rot="-5400000" vert="horz"/>
              <a:lstStyle/>
              <a:p>
                <a:pPr>
                  <a:defRPr sz="1800">
                    <a:latin typeface="Arial"/>
                  </a:defRPr>
                </a:pPr>
                <a:r>
                  <a:rPr lang="en-US" sz="1800" dirty="0" smtClean="0">
                    <a:latin typeface="Arial"/>
                  </a:rPr>
                  <a:t>Difference from Mean Course Success (%)</a:t>
                </a: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5203112"/>
        <c:crosses val="autoZero"/>
        <c:crossBetween val="between"/>
      </c:valAx>
      <c:spPr>
        <a:ln>
          <a:solidFill>
            <a:srgbClr val="000000"/>
          </a:solidFill>
        </a:ln>
      </c:spPr>
    </c:plotArea>
    <c:plotVisOnly val="1"/>
    <c:dispBlanksAs val="gap"/>
    <c:showDLblsOverMax val="0"/>
  </c:chart>
  <c:spPr>
    <a:ln w="28575" cmpd="sng">
      <a:solidFill>
        <a:srgbClr val="000000"/>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59240565728295"/>
          <c:y val="0.0598389171941743"/>
          <c:w val="0.683335708804679"/>
          <c:h val="0.880322422932428"/>
        </c:manualLayout>
      </c:layout>
      <c:barChart>
        <c:barDir val="col"/>
        <c:grouping val="clustered"/>
        <c:varyColors val="0"/>
        <c:ser>
          <c:idx val="0"/>
          <c:order val="0"/>
          <c:spPr>
            <a:solidFill>
              <a:srgbClr val="FFC527"/>
            </a:solidFill>
          </c:spPr>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rgbClr val="FFC527"/>
              </a:solidFill>
              <a:scene3d>
                <a:camera prst="orthographicFront"/>
                <a:lightRig rig="threePt" dir="t"/>
              </a:scene3d>
              <a:sp3d>
                <a:bevelT/>
              </a:sp3d>
            </c:spPr>
          </c:dPt>
          <c:dPt>
            <c:idx val="2"/>
            <c:invertIfNegative val="0"/>
            <c:bubble3D val="0"/>
            <c:spPr>
              <a:solidFill>
                <a:srgbClr val="8064A2"/>
              </a:solidFill>
              <a:scene3d>
                <a:camera prst="orthographicFront"/>
                <a:lightRig rig="threePt" dir="t"/>
              </a:scene3d>
              <a:sp3d>
                <a:bevelT/>
              </a:sp3d>
            </c:spPr>
          </c:dPt>
          <c:cat>
            <c:strRef>
              <c:f>'Grade in BIOL 1201'!$E$40:$E$42</c:f>
              <c:strCache>
                <c:ptCount val="3"/>
                <c:pt idx="0">
                  <c:v>Other SCI</c:v>
                </c:pt>
                <c:pt idx="1">
                  <c:v>Non Science</c:v>
                </c:pt>
                <c:pt idx="2">
                  <c:v>Bio</c:v>
                </c:pt>
              </c:strCache>
            </c:strRef>
          </c:cat>
          <c:val>
            <c:numRef>
              <c:f>'Grade in BIOL 1201'!$F$40:$F$42</c:f>
              <c:numCache>
                <c:formatCode>General</c:formatCode>
                <c:ptCount val="3"/>
                <c:pt idx="0">
                  <c:v>-0.19</c:v>
                </c:pt>
                <c:pt idx="1">
                  <c:v>-0.26</c:v>
                </c:pt>
                <c:pt idx="2">
                  <c:v>0.63</c:v>
                </c:pt>
              </c:numCache>
            </c:numRef>
          </c:val>
        </c:ser>
        <c:dLbls>
          <c:showLegendKey val="0"/>
          <c:showVal val="0"/>
          <c:showCatName val="0"/>
          <c:showSerName val="0"/>
          <c:showPercent val="0"/>
          <c:showBubbleSize val="0"/>
        </c:dLbls>
        <c:gapWidth val="60"/>
        <c:axId val="2125234424"/>
        <c:axId val="2125237464"/>
      </c:barChart>
      <c:catAx>
        <c:axId val="2125234424"/>
        <c:scaling>
          <c:orientation val="minMax"/>
        </c:scaling>
        <c:delete val="0"/>
        <c:axPos val="b"/>
        <c:majorTickMark val="out"/>
        <c:minorTickMark val="none"/>
        <c:tickLblPos val="nextTo"/>
        <c:txPr>
          <a:bodyPr/>
          <a:lstStyle/>
          <a:p>
            <a:pPr>
              <a:defRPr sz="1800" b="1" i="0">
                <a:latin typeface="Arial"/>
              </a:defRPr>
            </a:pPr>
            <a:endParaRPr lang="en-US"/>
          </a:p>
        </c:txPr>
        <c:crossAx val="2125237464"/>
        <c:crossesAt val="0.0"/>
        <c:auto val="1"/>
        <c:lblAlgn val="ctr"/>
        <c:lblOffset val="100"/>
        <c:noMultiLvlLbl val="0"/>
      </c:catAx>
      <c:valAx>
        <c:axId val="2125237464"/>
        <c:scaling>
          <c:orientation val="minMax"/>
          <c:max val="0.8"/>
          <c:min val="-0.6"/>
        </c:scaling>
        <c:delete val="0"/>
        <c:axPos val="l"/>
        <c:majorGridlines/>
        <c:title>
          <c:tx>
            <c:rich>
              <a:bodyPr rot="-5400000" vert="horz"/>
              <a:lstStyle/>
              <a:p>
                <a:pPr>
                  <a:defRPr sz="1800">
                    <a:latin typeface="Arial"/>
                  </a:defRPr>
                </a:pPr>
                <a:r>
                  <a:rPr lang="en-US" sz="1800" dirty="0" smtClean="0">
                    <a:latin typeface="Arial"/>
                  </a:rPr>
                  <a:t>Difference from Mean Course Grade (4.0 Scale)</a:t>
                </a:r>
                <a:endParaRPr lang="en-US" sz="1800" dirty="0">
                  <a:latin typeface="Arial"/>
                </a:endParaRPr>
              </a:p>
            </c:rich>
          </c:tx>
          <c:layout>
            <c:manualLayout>
              <c:xMode val="edge"/>
              <c:yMode val="edge"/>
              <c:x val="0.0"/>
              <c:y val="0.19762467191601"/>
            </c:manualLayout>
          </c:layout>
          <c:overlay val="0"/>
        </c:title>
        <c:numFmt formatCode="General" sourceLinked="1"/>
        <c:majorTickMark val="out"/>
        <c:minorTickMark val="none"/>
        <c:tickLblPos val="nextTo"/>
        <c:txPr>
          <a:bodyPr/>
          <a:lstStyle/>
          <a:p>
            <a:pPr>
              <a:defRPr sz="1800">
                <a:latin typeface="Arial"/>
              </a:defRPr>
            </a:pPr>
            <a:endParaRPr lang="en-US"/>
          </a:p>
        </c:txPr>
        <c:crossAx val="2125234424"/>
        <c:crosses val="autoZero"/>
        <c:crossBetween val="between"/>
      </c:valAx>
    </c:plotArea>
    <c:plotVisOnly val="1"/>
    <c:dispBlanksAs val="gap"/>
    <c:showDLblsOverMax val="0"/>
  </c:chart>
  <c:spPr>
    <a:ln w="28575" cmpd="sng">
      <a:solidFill>
        <a:schemeClr val="tx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84680227471566"/>
          <c:y val="0.0770876434563327"/>
          <c:w val="0.673839020122485"/>
          <c:h val="0.862164839689156"/>
        </c:manualLayout>
      </c:layout>
      <c:barChart>
        <c:barDir val="col"/>
        <c:grouping val="clustered"/>
        <c:varyColors val="0"/>
        <c:ser>
          <c:idx val="0"/>
          <c:order val="0"/>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rgbClr val="FFC527"/>
              </a:solidFill>
              <a:scene3d>
                <a:camera prst="orthographicFront"/>
                <a:lightRig rig="threePt" dir="t"/>
              </a:scene3d>
              <a:sp3d>
                <a:bevelT/>
              </a:sp3d>
            </c:spPr>
          </c:dPt>
          <c:dPt>
            <c:idx val="2"/>
            <c:invertIfNegative val="0"/>
            <c:bubble3D val="0"/>
            <c:spPr>
              <a:solidFill>
                <a:schemeClr val="accent4"/>
              </a:solidFill>
              <a:scene3d>
                <a:camera prst="orthographicFront"/>
                <a:lightRig rig="threePt" dir="t"/>
              </a:scene3d>
              <a:sp3d>
                <a:bevelT/>
              </a:sp3d>
            </c:spPr>
          </c:dPt>
          <c:cat>
            <c:strRef>
              <c:f>Retention!$E$39:$E$41</c:f>
              <c:strCache>
                <c:ptCount val="3"/>
                <c:pt idx="0">
                  <c:v>Other SCI </c:v>
                </c:pt>
                <c:pt idx="1">
                  <c:v>non-Science</c:v>
                </c:pt>
                <c:pt idx="2">
                  <c:v>BIO</c:v>
                </c:pt>
              </c:strCache>
            </c:strRef>
          </c:cat>
          <c:val>
            <c:numRef>
              <c:f>Retention!$F$39:$F$41</c:f>
              <c:numCache>
                <c:formatCode>General</c:formatCode>
                <c:ptCount val="3"/>
                <c:pt idx="0">
                  <c:v>-8.8</c:v>
                </c:pt>
                <c:pt idx="1">
                  <c:v>-3.6</c:v>
                </c:pt>
                <c:pt idx="2">
                  <c:v>4.2</c:v>
                </c:pt>
              </c:numCache>
            </c:numRef>
          </c:val>
        </c:ser>
        <c:dLbls>
          <c:showLegendKey val="0"/>
          <c:showVal val="0"/>
          <c:showCatName val="0"/>
          <c:showSerName val="0"/>
          <c:showPercent val="0"/>
          <c:showBubbleSize val="0"/>
        </c:dLbls>
        <c:gapWidth val="60"/>
        <c:axId val="2125264920"/>
        <c:axId val="2125267960"/>
      </c:barChart>
      <c:catAx>
        <c:axId val="2125264920"/>
        <c:scaling>
          <c:orientation val="minMax"/>
        </c:scaling>
        <c:delete val="0"/>
        <c:axPos val="b"/>
        <c:majorTickMark val="out"/>
        <c:minorTickMark val="none"/>
        <c:tickLblPos val="nextTo"/>
        <c:txPr>
          <a:bodyPr/>
          <a:lstStyle/>
          <a:p>
            <a:pPr>
              <a:defRPr sz="1800" b="1" i="0">
                <a:latin typeface="Arial"/>
              </a:defRPr>
            </a:pPr>
            <a:endParaRPr lang="en-US"/>
          </a:p>
        </c:txPr>
        <c:crossAx val="2125267960"/>
        <c:crosses val="autoZero"/>
        <c:auto val="1"/>
        <c:lblAlgn val="ctr"/>
        <c:lblOffset val="100"/>
        <c:noMultiLvlLbl val="0"/>
      </c:catAx>
      <c:valAx>
        <c:axId val="2125267960"/>
        <c:scaling>
          <c:orientation val="minMax"/>
          <c:max val="5.0"/>
          <c:min val="-9.0"/>
        </c:scaling>
        <c:delete val="0"/>
        <c:axPos val="l"/>
        <c:majorGridlines/>
        <c:title>
          <c:tx>
            <c:rich>
              <a:bodyPr rot="-5400000" vert="horz"/>
              <a:lstStyle/>
              <a:p>
                <a:pPr>
                  <a:defRPr sz="1800">
                    <a:latin typeface="Arial"/>
                  </a:defRPr>
                </a:pPr>
                <a:r>
                  <a:rPr lang="en-US" sz="1800" dirty="0" smtClean="0">
                    <a:latin typeface="Arial"/>
                  </a:rPr>
                  <a:t>Difference from Mean</a:t>
                </a:r>
                <a:r>
                  <a:rPr lang="en-US" sz="1800" baseline="0" dirty="0" smtClean="0">
                    <a:latin typeface="Arial"/>
                  </a:rPr>
                  <a:t> retention Rate (%)</a:t>
                </a: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5264920"/>
        <c:crosses val="autoZero"/>
        <c:crossBetween val="between"/>
      </c:valAx>
    </c:plotArea>
    <c:plotVisOnly val="1"/>
    <c:dispBlanksAs val="gap"/>
    <c:showDLblsOverMax val="0"/>
  </c:chart>
  <c:spPr>
    <a:ln w="28575" cmpd="sng">
      <a:solidFill>
        <a:srgbClr val="000000"/>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85647120635986"/>
          <c:y val="0.0351190476190476"/>
          <c:w val="0.790806595013322"/>
          <c:h val="0.811014951256093"/>
        </c:manualLayout>
      </c:layout>
      <c:barChart>
        <c:barDir val="col"/>
        <c:grouping val="clustered"/>
        <c:varyColors val="0"/>
        <c:ser>
          <c:idx val="0"/>
          <c:order val="0"/>
          <c:tx>
            <c:strRef>
              <c:f>'Grade in BIOL 1201'!$I$38</c:f>
              <c:strCache>
                <c:ptCount val="1"/>
                <c:pt idx="0">
                  <c:v>Female</c:v>
                </c:pt>
              </c:strCache>
            </c:strRef>
          </c:tx>
          <c:spPr>
            <a:solidFill>
              <a:schemeClr val="accent4"/>
            </a:solidFill>
            <a:scene3d>
              <a:camera prst="orthographicFront"/>
              <a:lightRig rig="threePt" dir="t"/>
            </a:scene3d>
            <a:sp3d>
              <a:bevelT w="165100" prst="coolSlant"/>
            </a:sp3d>
          </c:spPr>
          <c:invertIfNegative val="0"/>
          <c:cat>
            <c:strRef>
              <c:f>'Grade in BIOL 1201'!$F$39:$F$47</c:f>
              <c:strCache>
                <c:ptCount val="9"/>
                <c:pt idx="0">
                  <c:v>All</c:v>
                </c:pt>
                <c:pt idx="1">
                  <c:v>Other SCI</c:v>
                </c:pt>
                <c:pt idx="2">
                  <c:v>BIOL</c:v>
                </c:pt>
                <c:pt idx="3">
                  <c:v>nonScience</c:v>
                </c:pt>
                <c:pt idx="4">
                  <c:v>1</c:v>
                </c:pt>
                <c:pt idx="5">
                  <c:v>2</c:v>
                </c:pt>
                <c:pt idx="6">
                  <c:v>3</c:v>
                </c:pt>
                <c:pt idx="7">
                  <c:v>4</c:v>
                </c:pt>
                <c:pt idx="8">
                  <c:v>5</c:v>
                </c:pt>
              </c:strCache>
            </c:strRef>
          </c:cat>
          <c:val>
            <c:numRef>
              <c:f>'Grade in BIOL 1201'!$I$39:$I$47</c:f>
              <c:numCache>
                <c:formatCode>General</c:formatCode>
                <c:ptCount val="9"/>
                <c:pt idx="0">
                  <c:v>-0.0100000000000002</c:v>
                </c:pt>
                <c:pt idx="1">
                  <c:v>-0.27</c:v>
                </c:pt>
                <c:pt idx="2">
                  <c:v>0.68</c:v>
                </c:pt>
                <c:pt idx="3">
                  <c:v>-0.26</c:v>
                </c:pt>
                <c:pt idx="4">
                  <c:v>-0.19</c:v>
                </c:pt>
                <c:pt idx="5">
                  <c:v>0.3</c:v>
                </c:pt>
                <c:pt idx="6">
                  <c:v>-0.24</c:v>
                </c:pt>
                <c:pt idx="7">
                  <c:v>-0.04</c:v>
                </c:pt>
                <c:pt idx="8">
                  <c:v>-0.51</c:v>
                </c:pt>
              </c:numCache>
            </c:numRef>
          </c:val>
        </c:ser>
        <c:ser>
          <c:idx val="1"/>
          <c:order val="1"/>
          <c:tx>
            <c:strRef>
              <c:f>'Grade in BIOL 1201'!$J$38</c:f>
              <c:strCache>
                <c:ptCount val="1"/>
                <c:pt idx="0">
                  <c:v>Male</c:v>
                </c:pt>
              </c:strCache>
            </c:strRef>
          </c:tx>
          <c:spPr>
            <a:solidFill>
              <a:srgbClr val="EBC452"/>
            </a:solidFill>
            <a:scene3d>
              <a:camera prst="orthographicFront"/>
              <a:lightRig rig="threePt" dir="t"/>
            </a:scene3d>
            <a:sp3d>
              <a:bevelT w="165100" prst="coolSlant"/>
            </a:sp3d>
          </c:spPr>
          <c:invertIfNegative val="0"/>
          <c:cat>
            <c:strRef>
              <c:f>'Grade in BIOL 1201'!$F$39:$F$47</c:f>
              <c:strCache>
                <c:ptCount val="9"/>
                <c:pt idx="0">
                  <c:v>All</c:v>
                </c:pt>
                <c:pt idx="1">
                  <c:v>Other SCI</c:v>
                </c:pt>
                <c:pt idx="2">
                  <c:v>BIOL</c:v>
                </c:pt>
                <c:pt idx="3">
                  <c:v>nonScience</c:v>
                </c:pt>
                <c:pt idx="4">
                  <c:v>1</c:v>
                </c:pt>
                <c:pt idx="5">
                  <c:v>2</c:v>
                </c:pt>
                <c:pt idx="6">
                  <c:v>3</c:v>
                </c:pt>
                <c:pt idx="7">
                  <c:v>4</c:v>
                </c:pt>
                <c:pt idx="8">
                  <c:v>5</c:v>
                </c:pt>
              </c:strCache>
            </c:strRef>
          </c:cat>
          <c:val>
            <c:numRef>
              <c:f>'Grade in BIOL 1201'!$J$39:$J$47</c:f>
              <c:numCache>
                <c:formatCode>General</c:formatCode>
                <c:ptCount val="9"/>
                <c:pt idx="0">
                  <c:v>0.02</c:v>
                </c:pt>
                <c:pt idx="1">
                  <c:v>-0.12</c:v>
                </c:pt>
                <c:pt idx="2">
                  <c:v>0.59</c:v>
                </c:pt>
                <c:pt idx="3">
                  <c:v>-0.26</c:v>
                </c:pt>
                <c:pt idx="4">
                  <c:v>-0.11</c:v>
                </c:pt>
                <c:pt idx="5">
                  <c:v>0.0899999999999998</c:v>
                </c:pt>
                <c:pt idx="6">
                  <c:v>-0.75</c:v>
                </c:pt>
                <c:pt idx="7">
                  <c:v>0.18</c:v>
                </c:pt>
                <c:pt idx="8">
                  <c:v>-0.02</c:v>
                </c:pt>
              </c:numCache>
            </c:numRef>
          </c:val>
        </c:ser>
        <c:dLbls>
          <c:showLegendKey val="0"/>
          <c:showVal val="0"/>
          <c:showCatName val="0"/>
          <c:showSerName val="0"/>
          <c:showPercent val="0"/>
          <c:showBubbleSize val="0"/>
        </c:dLbls>
        <c:gapWidth val="50"/>
        <c:axId val="2125299080"/>
        <c:axId val="2125302120"/>
      </c:barChart>
      <c:catAx>
        <c:axId val="2125299080"/>
        <c:scaling>
          <c:orientation val="minMax"/>
        </c:scaling>
        <c:delete val="0"/>
        <c:axPos val="b"/>
        <c:numFmt formatCode="General" sourceLinked="1"/>
        <c:majorTickMark val="out"/>
        <c:minorTickMark val="none"/>
        <c:tickLblPos val="nextTo"/>
        <c:txPr>
          <a:bodyPr/>
          <a:lstStyle/>
          <a:p>
            <a:pPr>
              <a:defRPr sz="1800" b="1" i="0">
                <a:latin typeface="Arial"/>
              </a:defRPr>
            </a:pPr>
            <a:endParaRPr lang="en-US"/>
          </a:p>
        </c:txPr>
        <c:crossAx val="2125302120"/>
        <c:crosses val="autoZero"/>
        <c:auto val="1"/>
        <c:lblAlgn val="ctr"/>
        <c:lblOffset val="100"/>
        <c:noMultiLvlLbl val="0"/>
      </c:catAx>
      <c:valAx>
        <c:axId val="2125302120"/>
        <c:scaling>
          <c:orientation val="minMax"/>
          <c:min val="-0.8"/>
        </c:scaling>
        <c:delete val="0"/>
        <c:axPos val="l"/>
        <c:majorGridlines/>
        <c:title>
          <c:tx>
            <c:rich>
              <a:bodyPr rot="-5400000" vert="horz"/>
              <a:lstStyle/>
              <a:p>
                <a:pPr>
                  <a:defRPr sz="1800">
                    <a:latin typeface="Arial"/>
                  </a:defRPr>
                </a:pPr>
                <a:r>
                  <a:rPr lang="en-US" sz="1800" dirty="0" smtClean="0">
                    <a:latin typeface="Arial"/>
                  </a:rPr>
                  <a:t>Difference</a:t>
                </a:r>
                <a:r>
                  <a:rPr lang="en-US" sz="1800" baseline="0" dirty="0" smtClean="0">
                    <a:latin typeface="Arial"/>
                  </a:rPr>
                  <a:t>  from mean Course Grade (4.0 Scale)</a:t>
                </a: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5299080"/>
        <c:crosses val="autoZero"/>
        <c:crossBetween val="between"/>
      </c:valAx>
    </c:plotArea>
    <c:legend>
      <c:legendPos val="b"/>
      <c:layout/>
      <c:overlay val="0"/>
      <c:txPr>
        <a:bodyPr/>
        <a:lstStyle/>
        <a:p>
          <a:pPr>
            <a:defRPr sz="1800">
              <a:latin typeface="Arial"/>
            </a:defRPr>
          </a:pPr>
          <a:endParaRPr lang="en-US"/>
        </a:p>
      </c:txPr>
    </c:legend>
    <c:plotVisOnly val="1"/>
    <c:dispBlanksAs val="gap"/>
    <c:showDLblsOverMax val="0"/>
  </c:chart>
  <c:spPr>
    <a:ln w="28575" cmpd="sng">
      <a:solidFill>
        <a:srgbClr val="000000"/>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99325834198781"/>
          <c:y val="0.0344523260094849"/>
          <c:w val="0.800674165801219"/>
          <c:h val="0.85520953899289"/>
        </c:manualLayout>
      </c:layout>
      <c:barChart>
        <c:barDir val="col"/>
        <c:grouping val="clustered"/>
        <c:varyColors val="0"/>
        <c:ser>
          <c:idx val="0"/>
          <c:order val="0"/>
          <c:tx>
            <c:strRef>
              <c:f>Success!$K$41</c:f>
              <c:strCache>
                <c:ptCount val="1"/>
                <c:pt idx="0">
                  <c:v>Female</c:v>
                </c:pt>
              </c:strCache>
            </c:strRef>
          </c:tx>
          <c:spPr>
            <a:solidFill>
              <a:schemeClr val="accent4"/>
            </a:solidFill>
            <a:scene3d>
              <a:camera prst="orthographicFront"/>
              <a:lightRig rig="threePt" dir="t"/>
            </a:scene3d>
            <a:sp3d>
              <a:bevelT/>
            </a:sp3d>
          </c:spPr>
          <c:invertIfNegative val="0"/>
          <c:cat>
            <c:strRef>
              <c:f>Success!$H$42:$H$50</c:f>
              <c:strCache>
                <c:ptCount val="9"/>
                <c:pt idx="0">
                  <c:v>All</c:v>
                </c:pt>
                <c:pt idx="1">
                  <c:v>Other SCI</c:v>
                </c:pt>
                <c:pt idx="2">
                  <c:v>BIOL</c:v>
                </c:pt>
                <c:pt idx="3">
                  <c:v>nonScience</c:v>
                </c:pt>
                <c:pt idx="4">
                  <c:v>1</c:v>
                </c:pt>
                <c:pt idx="5">
                  <c:v>2</c:v>
                </c:pt>
                <c:pt idx="6">
                  <c:v>3</c:v>
                </c:pt>
                <c:pt idx="7">
                  <c:v>4</c:v>
                </c:pt>
                <c:pt idx="8">
                  <c:v>5</c:v>
                </c:pt>
              </c:strCache>
            </c:strRef>
          </c:cat>
          <c:val>
            <c:numRef>
              <c:f>Success!$K$42:$K$50</c:f>
              <c:numCache>
                <c:formatCode>General</c:formatCode>
                <c:ptCount val="9"/>
                <c:pt idx="0">
                  <c:v>-0.400000000000006</c:v>
                </c:pt>
                <c:pt idx="1">
                  <c:v>-7.400000000000005</c:v>
                </c:pt>
                <c:pt idx="2">
                  <c:v>18.3</c:v>
                </c:pt>
                <c:pt idx="3">
                  <c:v>-7.5</c:v>
                </c:pt>
                <c:pt idx="4">
                  <c:v>-4.900000000000005</c:v>
                </c:pt>
                <c:pt idx="5">
                  <c:v>9.3</c:v>
                </c:pt>
                <c:pt idx="6">
                  <c:v>-3.600000000000008</c:v>
                </c:pt>
                <c:pt idx="7">
                  <c:v>-4.600000000000008</c:v>
                </c:pt>
                <c:pt idx="8">
                  <c:v>-17.7</c:v>
                </c:pt>
              </c:numCache>
            </c:numRef>
          </c:val>
        </c:ser>
        <c:ser>
          <c:idx val="1"/>
          <c:order val="1"/>
          <c:tx>
            <c:strRef>
              <c:f>Success!$L$41</c:f>
              <c:strCache>
                <c:ptCount val="1"/>
                <c:pt idx="0">
                  <c:v>Male</c:v>
                </c:pt>
              </c:strCache>
            </c:strRef>
          </c:tx>
          <c:spPr>
            <a:solidFill>
              <a:srgbClr val="EBC452"/>
            </a:solidFill>
            <a:scene3d>
              <a:camera prst="orthographicFront"/>
              <a:lightRig rig="threePt" dir="t"/>
            </a:scene3d>
            <a:sp3d>
              <a:bevelT/>
            </a:sp3d>
          </c:spPr>
          <c:invertIfNegative val="0"/>
          <c:cat>
            <c:strRef>
              <c:f>Success!$H$42:$H$50</c:f>
              <c:strCache>
                <c:ptCount val="9"/>
                <c:pt idx="0">
                  <c:v>All</c:v>
                </c:pt>
                <c:pt idx="1">
                  <c:v>Other SCI</c:v>
                </c:pt>
                <c:pt idx="2">
                  <c:v>BIOL</c:v>
                </c:pt>
                <c:pt idx="3">
                  <c:v>nonScience</c:v>
                </c:pt>
                <c:pt idx="4">
                  <c:v>1</c:v>
                </c:pt>
                <c:pt idx="5">
                  <c:v>2</c:v>
                </c:pt>
                <c:pt idx="6">
                  <c:v>3</c:v>
                </c:pt>
                <c:pt idx="7">
                  <c:v>4</c:v>
                </c:pt>
                <c:pt idx="8">
                  <c:v>5</c:v>
                </c:pt>
              </c:strCache>
            </c:strRef>
          </c:cat>
          <c:val>
            <c:numRef>
              <c:f>Success!$L$42:$L$50</c:f>
              <c:numCache>
                <c:formatCode>General</c:formatCode>
                <c:ptCount val="9"/>
                <c:pt idx="0">
                  <c:v>0.599999999999994</c:v>
                </c:pt>
                <c:pt idx="1">
                  <c:v>-7.300000000000004</c:v>
                </c:pt>
                <c:pt idx="2">
                  <c:v>15.3</c:v>
                </c:pt>
                <c:pt idx="3">
                  <c:v>-6.6</c:v>
                </c:pt>
                <c:pt idx="4">
                  <c:v>3.0</c:v>
                </c:pt>
                <c:pt idx="5">
                  <c:v>3.0</c:v>
                </c:pt>
                <c:pt idx="6">
                  <c:v>-21.8</c:v>
                </c:pt>
                <c:pt idx="7">
                  <c:v>-6.200000000000003</c:v>
                </c:pt>
                <c:pt idx="8">
                  <c:v>5.799999999999997</c:v>
                </c:pt>
              </c:numCache>
            </c:numRef>
          </c:val>
        </c:ser>
        <c:dLbls>
          <c:showLegendKey val="0"/>
          <c:showVal val="0"/>
          <c:showCatName val="0"/>
          <c:showSerName val="0"/>
          <c:showPercent val="0"/>
          <c:showBubbleSize val="0"/>
        </c:dLbls>
        <c:gapWidth val="50"/>
        <c:axId val="2125331544"/>
        <c:axId val="2125334584"/>
      </c:barChart>
      <c:catAx>
        <c:axId val="2125331544"/>
        <c:scaling>
          <c:orientation val="minMax"/>
        </c:scaling>
        <c:delete val="0"/>
        <c:axPos val="b"/>
        <c:majorTickMark val="out"/>
        <c:minorTickMark val="none"/>
        <c:tickLblPos val="nextTo"/>
        <c:txPr>
          <a:bodyPr/>
          <a:lstStyle/>
          <a:p>
            <a:pPr>
              <a:defRPr sz="1800" b="1" i="0">
                <a:latin typeface="Arial"/>
              </a:defRPr>
            </a:pPr>
            <a:endParaRPr lang="en-US"/>
          </a:p>
        </c:txPr>
        <c:crossAx val="2125334584"/>
        <c:crosses val="autoZero"/>
        <c:auto val="1"/>
        <c:lblAlgn val="ctr"/>
        <c:lblOffset val="100"/>
        <c:noMultiLvlLbl val="0"/>
      </c:catAx>
      <c:valAx>
        <c:axId val="2125334584"/>
        <c:scaling>
          <c:orientation val="minMax"/>
          <c:max val="20.0"/>
        </c:scaling>
        <c:delete val="0"/>
        <c:axPos val="l"/>
        <c:majorGridlines/>
        <c:title>
          <c:tx>
            <c:rich>
              <a:bodyPr rot="-5400000" vert="horz"/>
              <a:lstStyle/>
              <a:p>
                <a:pPr>
                  <a:defRPr sz="1800">
                    <a:latin typeface="Arial"/>
                  </a:defRPr>
                </a:pPr>
                <a:r>
                  <a:rPr lang="en-US" sz="1800" dirty="0" smtClean="0">
                    <a:latin typeface="Arial"/>
                  </a:rPr>
                  <a:t>Difference From Mean</a:t>
                </a:r>
                <a:r>
                  <a:rPr lang="en-US" sz="1800" baseline="0" dirty="0" smtClean="0">
                    <a:latin typeface="Arial"/>
                  </a:rPr>
                  <a:t> Course Success (%)</a:t>
                </a: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5331544"/>
        <c:crosses val="autoZero"/>
        <c:crossBetween val="between"/>
      </c:valAx>
    </c:plotArea>
    <c:legend>
      <c:legendPos val="b"/>
      <c:layout/>
      <c:overlay val="0"/>
      <c:txPr>
        <a:bodyPr/>
        <a:lstStyle/>
        <a:p>
          <a:pPr>
            <a:defRPr sz="1800">
              <a:latin typeface="Arial"/>
            </a:defRPr>
          </a:pPr>
          <a:endParaRPr lang="en-US"/>
        </a:p>
      </c:txPr>
    </c:legend>
    <c:plotVisOnly val="1"/>
    <c:dispBlanksAs val="gap"/>
    <c:showDLblsOverMax val="0"/>
  </c:chart>
  <c:spPr>
    <a:ln w="28575" cmpd="sng">
      <a:solidFill>
        <a:srgbClr val="000000"/>
      </a:solid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Retention!$K$40</c:f>
              <c:strCache>
                <c:ptCount val="1"/>
                <c:pt idx="0">
                  <c:v>Female</c:v>
                </c:pt>
              </c:strCache>
            </c:strRef>
          </c:tx>
          <c:spPr>
            <a:solidFill>
              <a:schemeClr val="accent4"/>
            </a:solidFill>
            <a:scene3d>
              <a:camera prst="orthographicFront"/>
              <a:lightRig rig="threePt" dir="t"/>
            </a:scene3d>
            <a:sp3d>
              <a:bevelT/>
            </a:sp3d>
          </c:spPr>
          <c:invertIfNegative val="0"/>
          <c:cat>
            <c:strRef>
              <c:f>Retention!$H$41:$H$48</c:f>
              <c:strCache>
                <c:ptCount val="8"/>
                <c:pt idx="0">
                  <c:v>All</c:v>
                </c:pt>
                <c:pt idx="1">
                  <c:v>Other SCI</c:v>
                </c:pt>
                <c:pt idx="2">
                  <c:v>BIOL</c:v>
                </c:pt>
                <c:pt idx="3">
                  <c:v>nonScience</c:v>
                </c:pt>
                <c:pt idx="4">
                  <c:v>1</c:v>
                </c:pt>
                <c:pt idx="5">
                  <c:v>2</c:v>
                </c:pt>
                <c:pt idx="6">
                  <c:v>4</c:v>
                </c:pt>
                <c:pt idx="7">
                  <c:v>5</c:v>
                </c:pt>
              </c:strCache>
            </c:strRef>
          </c:cat>
          <c:val>
            <c:numRef>
              <c:f>Retention!$K$41:$K$48</c:f>
              <c:numCache>
                <c:formatCode>General</c:formatCode>
                <c:ptCount val="8"/>
                <c:pt idx="0">
                  <c:v>-0.100000000000009</c:v>
                </c:pt>
                <c:pt idx="1">
                  <c:v>-15.5</c:v>
                </c:pt>
                <c:pt idx="2">
                  <c:v>3.700000000000003</c:v>
                </c:pt>
                <c:pt idx="3">
                  <c:v>-0.100000000000009</c:v>
                </c:pt>
                <c:pt idx="4">
                  <c:v>5.799999999999997</c:v>
                </c:pt>
                <c:pt idx="5">
                  <c:v>4.5</c:v>
                </c:pt>
                <c:pt idx="6">
                  <c:v>-4.5</c:v>
                </c:pt>
                <c:pt idx="7">
                  <c:v>-8.900000000000005</c:v>
                </c:pt>
              </c:numCache>
            </c:numRef>
          </c:val>
        </c:ser>
        <c:ser>
          <c:idx val="1"/>
          <c:order val="1"/>
          <c:tx>
            <c:strRef>
              <c:f>Retention!$L$40</c:f>
              <c:strCache>
                <c:ptCount val="1"/>
                <c:pt idx="0">
                  <c:v>Male</c:v>
                </c:pt>
              </c:strCache>
            </c:strRef>
          </c:tx>
          <c:spPr>
            <a:solidFill>
              <a:srgbClr val="EBC452"/>
            </a:solidFill>
            <a:scene3d>
              <a:camera prst="orthographicFront"/>
              <a:lightRig rig="threePt" dir="t"/>
            </a:scene3d>
            <a:sp3d>
              <a:bevelT/>
            </a:sp3d>
          </c:spPr>
          <c:invertIfNegative val="0"/>
          <c:cat>
            <c:strRef>
              <c:f>Retention!$H$41:$H$48</c:f>
              <c:strCache>
                <c:ptCount val="8"/>
                <c:pt idx="0">
                  <c:v>All</c:v>
                </c:pt>
                <c:pt idx="1">
                  <c:v>Other SCI</c:v>
                </c:pt>
                <c:pt idx="2">
                  <c:v>BIOL</c:v>
                </c:pt>
                <c:pt idx="3">
                  <c:v>nonScience</c:v>
                </c:pt>
                <c:pt idx="4">
                  <c:v>1</c:v>
                </c:pt>
                <c:pt idx="5">
                  <c:v>2</c:v>
                </c:pt>
                <c:pt idx="6">
                  <c:v>4</c:v>
                </c:pt>
                <c:pt idx="7">
                  <c:v>5</c:v>
                </c:pt>
              </c:strCache>
            </c:strRef>
          </c:cat>
          <c:val>
            <c:numRef>
              <c:f>Retention!$L$41:$L$48</c:f>
              <c:numCache>
                <c:formatCode>General</c:formatCode>
                <c:ptCount val="8"/>
                <c:pt idx="0">
                  <c:v>0.0999999999999943</c:v>
                </c:pt>
                <c:pt idx="1">
                  <c:v>-3.400000000000006</c:v>
                </c:pt>
                <c:pt idx="2">
                  <c:v>4.899999999999991</c:v>
                </c:pt>
                <c:pt idx="3">
                  <c:v>-8.100000000000008</c:v>
                </c:pt>
                <c:pt idx="4">
                  <c:v>0.899999999999991</c:v>
                </c:pt>
                <c:pt idx="5">
                  <c:v>-1.299999999999997</c:v>
                </c:pt>
                <c:pt idx="6">
                  <c:v>4.200000000000003</c:v>
                </c:pt>
                <c:pt idx="7">
                  <c:v>-9.700000000000003</c:v>
                </c:pt>
              </c:numCache>
            </c:numRef>
          </c:val>
        </c:ser>
        <c:dLbls>
          <c:showLegendKey val="0"/>
          <c:showVal val="0"/>
          <c:showCatName val="0"/>
          <c:showSerName val="0"/>
          <c:showPercent val="0"/>
          <c:showBubbleSize val="0"/>
        </c:dLbls>
        <c:gapWidth val="50"/>
        <c:axId val="2125364728"/>
        <c:axId val="2125367768"/>
      </c:barChart>
      <c:catAx>
        <c:axId val="2125364728"/>
        <c:scaling>
          <c:orientation val="minMax"/>
        </c:scaling>
        <c:delete val="0"/>
        <c:axPos val="b"/>
        <c:majorTickMark val="out"/>
        <c:minorTickMark val="none"/>
        <c:tickLblPos val="nextTo"/>
        <c:txPr>
          <a:bodyPr/>
          <a:lstStyle/>
          <a:p>
            <a:pPr>
              <a:defRPr sz="1800" b="1" i="0">
                <a:latin typeface="Arial"/>
              </a:defRPr>
            </a:pPr>
            <a:endParaRPr lang="en-US"/>
          </a:p>
        </c:txPr>
        <c:crossAx val="2125367768"/>
        <c:crosses val="autoZero"/>
        <c:auto val="1"/>
        <c:lblAlgn val="ctr"/>
        <c:lblOffset val="100"/>
        <c:noMultiLvlLbl val="0"/>
      </c:catAx>
      <c:valAx>
        <c:axId val="2125367768"/>
        <c:scaling>
          <c:orientation val="minMax"/>
        </c:scaling>
        <c:delete val="0"/>
        <c:axPos val="l"/>
        <c:majorGridlines/>
        <c:title>
          <c:tx>
            <c:rich>
              <a:bodyPr rot="-5400000" vert="horz"/>
              <a:lstStyle/>
              <a:p>
                <a:pPr>
                  <a:defRPr sz="1800">
                    <a:latin typeface="Arial"/>
                  </a:defRPr>
                </a:pPr>
                <a:r>
                  <a:rPr lang="en-US" sz="1800" dirty="0" smtClean="0">
                    <a:latin typeface="Arial"/>
                  </a:rPr>
                  <a:t>Difference</a:t>
                </a:r>
                <a:r>
                  <a:rPr lang="en-US" sz="1800" baseline="0" dirty="0" smtClean="0">
                    <a:latin typeface="Arial"/>
                  </a:rPr>
                  <a:t> from Mean Retention  Rate (%)</a:t>
                </a:r>
                <a:endParaRPr lang="en-US" sz="1800" dirty="0">
                  <a:latin typeface="Arial"/>
                </a:endParaRPr>
              </a:p>
            </c:rich>
          </c:tx>
          <c:layout/>
          <c:overlay val="0"/>
        </c:title>
        <c:numFmt formatCode="General" sourceLinked="1"/>
        <c:majorTickMark val="out"/>
        <c:minorTickMark val="none"/>
        <c:tickLblPos val="nextTo"/>
        <c:txPr>
          <a:bodyPr/>
          <a:lstStyle/>
          <a:p>
            <a:pPr>
              <a:defRPr sz="1800">
                <a:latin typeface="Arial"/>
              </a:defRPr>
            </a:pPr>
            <a:endParaRPr lang="en-US"/>
          </a:p>
        </c:txPr>
        <c:crossAx val="2125364728"/>
        <c:crosses val="autoZero"/>
        <c:crossBetween val="between"/>
      </c:valAx>
    </c:plotArea>
    <c:legend>
      <c:legendPos val="b"/>
      <c:layout/>
      <c:overlay val="0"/>
      <c:txPr>
        <a:bodyPr/>
        <a:lstStyle/>
        <a:p>
          <a:pPr>
            <a:defRPr sz="1800">
              <a:latin typeface="Arial"/>
            </a:defRPr>
          </a:pPr>
          <a:endParaRPr lang="en-US"/>
        </a:p>
      </c:txPr>
    </c:legend>
    <c:plotVisOnly val="1"/>
    <c:dispBlanksAs val="gap"/>
    <c:showDLblsOverMax val="0"/>
  </c:chart>
  <c:spPr>
    <a:ln w="28575" cmpd="sng">
      <a:solidFill>
        <a:srgbClr val="000000"/>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0270427262166"/>
          <c:y val="0.0942719411866946"/>
          <c:w val="0.728151542532593"/>
          <c:h val="0.847588517914635"/>
        </c:manualLayout>
      </c:layout>
      <c:barChart>
        <c:barDir val="col"/>
        <c:grouping val="clustered"/>
        <c:varyColors val="0"/>
        <c:ser>
          <c:idx val="0"/>
          <c:order val="0"/>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chemeClr val="accent4"/>
              </a:solidFill>
              <a:scene3d>
                <a:camera prst="orthographicFront"/>
                <a:lightRig rig="threePt" dir="t"/>
              </a:scene3d>
              <a:sp3d>
                <a:bevelT/>
              </a:sp3d>
            </c:spPr>
          </c:dPt>
          <c:dPt>
            <c:idx val="2"/>
            <c:invertIfNegative val="0"/>
            <c:bubble3D val="0"/>
            <c:spPr>
              <a:solidFill>
                <a:srgbClr val="FFC527"/>
              </a:solidFill>
              <a:scene3d>
                <a:camera prst="orthographicFront"/>
                <a:lightRig rig="threePt" dir="t"/>
              </a:scene3d>
              <a:sp3d>
                <a:bevelT/>
              </a:sp3d>
            </c:spPr>
          </c:dPt>
          <c:dPt>
            <c:idx val="3"/>
            <c:invertIfNegative val="0"/>
            <c:bubble3D val="0"/>
            <c:spPr>
              <a:solidFill>
                <a:srgbClr val="8064A2"/>
              </a:solidFill>
              <a:scene3d>
                <a:camera prst="orthographicFront"/>
                <a:lightRig rig="threePt" dir="t"/>
              </a:scene3d>
              <a:sp3d>
                <a:bevelT/>
              </a:sp3d>
            </c:spPr>
          </c:dPt>
          <c:dPt>
            <c:idx val="4"/>
            <c:invertIfNegative val="0"/>
            <c:bubble3D val="0"/>
            <c:spPr>
              <a:solidFill>
                <a:srgbClr val="FFC527"/>
              </a:solidFill>
              <a:scene3d>
                <a:camera prst="orthographicFront"/>
                <a:lightRig rig="threePt" dir="t"/>
              </a:scene3d>
              <a:sp3d>
                <a:bevelT/>
              </a:sp3d>
            </c:spPr>
          </c:dPt>
          <c:dPt>
            <c:idx val="5"/>
            <c:invertIfNegative val="0"/>
            <c:bubble3D val="0"/>
            <c:spPr>
              <a:solidFill>
                <a:srgbClr val="8064A2"/>
              </a:solidFill>
              <a:scene3d>
                <a:camera prst="orthographicFront"/>
                <a:lightRig rig="threePt" dir="t"/>
              </a:scene3d>
              <a:sp3d>
                <a:bevelT/>
              </a:sp3d>
            </c:spPr>
          </c:dPt>
          <c:dPt>
            <c:idx val="6"/>
            <c:invertIfNegative val="0"/>
            <c:bubble3D val="0"/>
            <c:spPr>
              <a:solidFill>
                <a:srgbClr val="FFC527"/>
              </a:solidFill>
              <a:scene3d>
                <a:camera prst="orthographicFront"/>
                <a:lightRig rig="threePt" dir="t"/>
              </a:scene3d>
              <a:sp3d>
                <a:bevelT/>
              </a:sp3d>
            </c:spPr>
          </c:dPt>
          <c:cat>
            <c:strRef>
              <c:f>'Grade in BIOL 1201'!$E$70:$E$76</c:f>
              <c:strCache>
                <c:ptCount val="7"/>
                <c:pt idx="0">
                  <c:v>Other SCI</c:v>
                </c:pt>
                <c:pt idx="1">
                  <c:v>BIO</c:v>
                </c:pt>
                <c:pt idx="2">
                  <c:v>1</c:v>
                </c:pt>
                <c:pt idx="3">
                  <c:v>2</c:v>
                </c:pt>
                <c:pt idx="4">
                  <c:v>3</c:v>
                </c:pt>
                <c:pt idx="5">
                  <c:v>4</c:v>
                </c:pt>
                <c:pt idx="6">
                  <c:v>5</c:v>
                </c:pt>
              </c:strCache>
            </c:strRef>
          </c:cat>
          <c:val>
            <c:numRef>
              <c:f>'Grade in BIOL 1201'!$F$70:$F$76</c:f>
              <c:numCache>
                <c:formatCode>General</c:formatCode>
                <c:ptCount val="7"/>
                <c:pt idx="0">
                  <c:v>-0.19</c:v>
                </c:pt>
                <c:pt idx="1">
                  <c:v>0.63</c:v>
                </c:pt>
                <c:pt idx="2">
                  <c:v>-0.16</c:v>
                </c:pt>
                <c:pt idx="3">
                  <c:v>0.16</c:v>
                </c:pt>
                <c:pt idx="4">
                  <c:v>-0.31</c:v>
                </c:pt>
                <c:pt idx="5">
                  <c:v>0.01</c:v>
                </c:pt>
                <c:pt idx="6">
                  <c:v>-0.33</c:v>
                </c:pt>
              </c:numCache>
            </c:numRef>
          </c:val>
        </c:ser>
        <c:dLbls>
          <c:showLegendKey val="0"/>
          <c:showVal val="0"/>
          <c:showCatName val="0"/>
          <c:showSerName val="0"/>
          <c:showPercent val="0"/>
          <c:showBubbleSize val="0"/>
        </c:dLbls>
        <c:gapWidth val="60"/>
        <c:axId val="2125399736"/>
        <c:axId val="2125402792"/>
      </c:barChart>
      <c:catAx>
        <c:axId val="2125399736"/>
        <c:scaling>
          <c:orientation val="minMax"/>
        </c:scaling>
        <c:delete val="0"/>
        <c:axPos val="b"/>
        <c:majorTickMark val="out"/>
        <c:minorTickMark val="none"/>
        <c:tickLblPos val="nextTo"/>
        <c:txPr>
          <a:bodyPr/>
          <a:lstStyle/>
          <a:p>
            <a:pPr>
              <a:defRPr b="1"/>
            </a:pPr>
            <a:endParaRPr lang="en-US"/>
          </a:p>
        </c:txPr>
        <c:crossAx val="2125402792"/>
        <c:crosses val="autoZero"/>
        <c:auto val="1"/>
        <c:lblAlgn val="ctr"/>
        <c:lblOffset val="100"/>
        <c:noMultiLvlLbl val="0"/>
      </c:catAx>
      <c:valAx>
        <c:axId val="2125402792"/>
        <c:scaling>
          <c:orientation val="minMax"/>
          <c:min val="-0.6"/>
        </c:scaling>
        <c:delete val="0"/>
        <c:axPos val="l"/>
        <c:majorGridlines/>
        <c:title>
          <c:tx>
            <c:rich>
              <a:bodyPr rot="-5400000" vert="horz"/>
              <a:lstStyle/>
              <a:p>
                <a:pPr>
                  <a:defRPr/>
                </a:pPr>
                <a:r>
                  <a:rPr lang="en-US" dirty="0" smtClean="0"/>
                  <a:t>Difference from Mean Course Grade (4.0 Scale)</a:t>
                </a:r>
                <a:endParaRPr lang="en-US" dirty="0"/>
              </a:p>
            </c:rich>
          </c:tx>
          <c:layout/>
          <c:overlay val="0"/>
        </c:title>
        <c:numFmt formatCode="General" sourceLinked="1"/>
        <c:majorTickMark val="out"/>
        <c:minorTickMark val="none"/>
        <c:tickLblPos val="nextTo"/>
        <c:crossAx val="2125399736"/>
        <c:crosses val="autoZero"/>
        <c:crossBetween val="between"/>
      </c:valAx>
    </c:plotArea>
    <c:plotVisOnly val="1"/>
    <c:dispBlanksAs val="gap"/>
    <c:showDLblsOverMax val="0"/>
  </c:chart>
  <c:spPr>
    <a:ln w="28575" cmpd="sng">
      <a:solidFill>
        <a:srgbClr val="000000"/>
      </a:solidFill>
    </a:ln>
  </c:spPr>
  <c:txPr>
    <a:bodyPr/>
    <a:lstStyle/>
    <a:p>
      <a:pPr>
        <a:defRPr sz="1800">
          <a:latin typeface="Aria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32375342302927"/>
          <c:y val="0.0354754475555151"/>
          <c:w val="0.735079249699413"/>
          <c:h val="0.92904910488897"/>
        </c:manualLayout>
      </c:layout>
      <c:barChart>
        <c:barDir val="col"/>
        <c:grouping val="clustered"/>
        <c:varyColors val="0"/>
        <c:ser>
          <c:idx val="0"/>
          <c:order val="0"/>
          <c:invertIfNegative val="0"/>
          <c:dPt>
            <c:idx val="0"/>
            <c:invertIfNegative val="0"/>
            <c:bubble3D val="0"/>
            <c:spPr>
              <a:solidFill>
                <a:srgbClr val="FFC527"/>
              </a:solidFill>
              <a:scene3d>
                <a:camera prst="orthographicFront"/>
                <a:lightRig rig="threePt" dir="t"/>
              </a:scene3d>
              <a:sp3d>
                <a:bevelT/>
              </a:sp3d>
            </c:spPr>
          </c:dPt>
          <c:dPt>
            <c:idx val="1"/>
            <c:invertIfNegative val="0"/>
            <c:bubble3D val="0"/>
            <c:spPr>
              <a:solidFill>
                <a:srgbClr val="8064A2"/>
              </a:solidFill>
              <a:scene3d>
                <a:camera prst="orthographicFront"/>
                <a:lightRig rig="threePt" dir="t"/>
              </a:scene3d>
              <a:sp3d>
                <a:bevelT/>
              </a:sp3d>
            </c:spPr>
          </c:dPt>
          <c:dPt>
            <c:idx val="2"/>
            <c:invertIfNegative val="0"/>
            <c:bubble3D val="0"/>
            <c:spPr>
              <a:solidFill>
                <a:srgbClr val="8064A2"/>
              </a:solidFill>
              <a:scene3d>
                <a:camera prst="orthographicFront"/>
                <a:lightRig rig="threePt" dir="t"/>
              </a:scene3d>
              <a:sp3d>
                <a:bevelT/>
              </a:sp3d>
            </c:spPr>
          </c:dPt>
          <c:dPt>
            <c:idx val="3"/>
            <c:invertIfNegative val="0"/>
            <c:bubble3D val="0"/>
            <c:spPr>
              <a:solidFill>
                <a:srgbClr val="8064A2"/>
              </a:solidFill>
              <a:scene3d>
                <a:camera prst="orthographicFront"/>
                <a:lightRig rig="threePt" dir="t"/>
              </a:scene3d>
              <a:sp3d>
                <a:bevelT/>
              </a:sp3d>
            </c:spPr>
          </c:dPt>
          <c:dPt>
            <c:idx val="4"/>
            <c:invertIfNegative val="0"/>
            <c:bubble3D val="0"/>
            <c:spPr>
              <a:solidFill>
                <a:srgbClr val="FFC527"/>
              </a:solidFill>
              <a:scene3d>
                <a:camera prst="orthographicFront"/>
                <a:lightRig rig="threePt" dir="t"/>
              </a:scene3d>
              <a:sp3d>
                <a:bevelT/>
              </a:sp3d>
            </c:spPr>
          </c:dPt>
          <c:dPt>
            <c:idx val="5"/>
            <c:invertIfNegative val="0"/>
            <c:bubble3D val="0"/>
            <c:spPr>
              <a:solidFill>
                <a:srgbClr val="FFC527"/>
              </a:solidFill>
              <a:scene3d>
                <a:camera prst="orthographicFront"/>
                <a:lightRig rig="threePt" dir="t"/>
              </a:scene3d>
              <a:sp3d>
                <a:bevelT/>
              </a:sp3d>
            </c:spPr>
          </c:dPt>
          <c:cat>
            <c:strRef>
              <c:f>Retention!$E$71:$E$76</c:f>
              <c:strCache>
                <c:ptCount val="6"/>
                <c:pt idx="0">
                  <c:v>Other SCI</c:v>
                </c:pt>
                <c:pt idx="1">
                  <c:v>BIO</c:v>
                </c:pt>
                <c:pt idx="2">
                  <c:v>1</c:v>
                </c:pt>
                <c:pt idx="3">
                  <c:v>2</c:v>
                </c:pt>
                <c:pt idx="4">
                  <c:v>4</c:v>
                </c:pt>
                <c:pt idx="5">
                  <c:v>5</c:v>
                </c:pt>
              </c:strCache>
            </c:strRef>
          </c:cat>
          <c:val>
            <c:numRef>
              <c:f>Retention!$F$71:$F$76</c:f>
              <c:numCache>
                <c:formatCode>General</c:formatCode>
                <c:ptCount val="6"/>
                <c:pt idx="0">
                  <c:v>-8.8</c:v>
                </c:pt>
                <c:pt idx="1">
                  <c:v>4.2</c:v>
                </c:pt>
                <c:pt idx="2">
                  <c:v>4.1</c:v>
                </c:pt>
                <c:pt idx="3">
                  <c:v>0.7</c:v>
                </c:pt>
                <c:pt idx="4">
                  <c:v>-2.6</c:v>
                </c:pt>
                <c:pt idx="5">
                  <c:v>-9.2</c:v>
                </c:pt>
              </c:numCache>
            </c:numRef>
          </c:val>
        </c:ser>
        <c:dLbls>
          <c:showLegendKey val="0"/>
          <c:showVal val="0"/>
          <c:showCatName val="0"/>
          <c:showSerName val="0"/>
          <c:showPercent val="0"/>
          <c:showBubbleSize val="0"/>
        </c:dLbls>
        <c:gapWidth val="60"/>
        <c:axId val="2125434168"/>
        <c:axId val="2125437288"/>
      </c:barChart>
      <c:catAx>
        <c:axId val="2125434168"/>
        <c:scaling>
          <c:orientation val="minMax"/>
        </c:scaling>
        <c:delete val="0"/>
        <c:axPos val="b"/>
        <c:majorTickMark val="out"/>
        <c:minorTickMark val="none"/>
        <c:tickLblPos val="nextTo"/>
        <c:txPr>
          <a:bodyPr/>
          <a:lstStyle/>
          <a:p>
            <a:pPr>
              <a:defRPr sz="1800" b="1">
                <a:latin typeface="Arial"/>
              </a:defRPr>
            </a:pPr>
            <a:endParaRPr lang="en-US"/>
          </a:p>
        </c:txPr>
        <c:crossAx val="2125437288"/>
        <c:crosses val="autoZero"/>
        <c:auto val="1"/>
        <c:lblAlgn val="ctr"/>
        <c:lblOffset val="100"/>
        <c:noMultiLvlLbl val="0"/>
      </c:catAx>
      <c:valAx>
        <c:axId val="2125437288"/>
        <c:scaling>
          <c:orientation val="minMax"/>
          <c:max val="5.0"/>
          <c:min val="-10.0"/>
        </c:scaling>
        <c:delete val="0"/>
        <c:axPos val="l"/>
        <c:majorGridlines/>
        <c:title>
          <c:tx>
            <c:rich>
              <a:bodyPr rot="-5400000" vert="horz"/>
              <a:lstStyle/>
              <a:p>
                <a:pPr>
                  <a:defRPr sz="1800">
                    <a:latin typeface="Arial"/>
                  </a:defRPr>
                </a:pPr>
                <a:r>
                  <a:rPr lang="en-US" sz="1800" dirty="0" smtClean="0">
                    <a:latin typeface="Arial"/>
                  </a:rPr>
                  <a:t>Difference from Mean</a:t>
                </a:r>
                <a:r>
                  <a:rPr lang="en-US" sz="1800" baseline="0" dirty="0" smtClean="0">
                    <a:latin typeface="Arial"/>
                  </a:rPr>
                  <a:t> Retention Rate (%)</a:t>
                </a:r>
                <a:endParaRPr lang="en-US" sz="1800" dirty="0">
                  <a:latin typeface="Arial"/>
                </a:endParaRPr>
              </a:p>
            </c:rich>
          </c:tx>
          <c:layout>
            <c:manualLayout>
              <c:xMode val="edge"/>
              <c:yMode val="edge"/>
              <c:x val="0.00979043517616885"/>
              <c:y val="0.191161606233912"/>
            </c:manualLayout>
          </c:layout>
          <c:overlay val="0"/>
        </c:title>
        <c:numFmt formatCode="General" sourceLinked="1"/>
        <c:majorTickMark val="out"/>
        <c:minorTickMark val="none"/>
        <c:tickLblPos val="nextTo"/>
        <c:txPr>
          <a:bodyPr/>
          <a:lstStyle/>
          <a:p>
            <a:pPr>
              <a:defRPr sz="1800">
                <a:latin typeface="Arial"/>
              </a:defRPr>
            </a:pPr>
            <a:endParaRPr lang="en-US"/>
          </a:p>
        </c:txPr>
        <c:crossAx val="2125434168"/>
        <c:crosses val="autoZero"/>
        <c:crossBetween val="between"/>
      </c:valAx>
    </c:plotArea>
    <c:plotVisOnly val="1"/>
    <c:dispBlanksAs val="gap"/>
    <c:showDLblsOverMax val="0"/>
  </c:chart>
  <c:spPr>
    <a:ln w="28575" cmpd="sng">
      <a:solidFill>
        <a:srgbClr val="000000"/>
      </a:solidFill>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cdr:x>
      <cdr:y>0.00443</cdr:y>
    </cdr:from>
    <cdr:to>
      <cdr:x>1</cdr:x>
      <cdr:y>1</cdr:y>
    </cdr:to>
    <cdr:sp macro="" textlink="">
      <cdr:nvSpPr>
        <cdr:cNvPr id="2" name="Rectangle 1"/>
        <cdr:cNvSpPr/>
      </cdr:nvSpPr>
      <cdr:spPr>
        <a:xfrm xmlns:a="http://schemas.openxmlformats.org/drawingml/2006/main">
          <a:off x="0" y="17115"/>
          <a:ext cx="4831627" cy="3849221"/>
        </a:xfrm>
        <a:prstGeom xmlns:a="http://schemas.openxmlformats.org/drawingml/2006/main" prst="rect">
          <a:avLst/>
        </a:prstGeom>
        <a:noFill xmlns:a="http://schemas.openxmlformats.org/drawingml/2006/main"/>
        <a:ln xmlns:a="http://schemas.openxmlformats.org/drawingml/2006/main" w="25400">
          <a:solidFill>
            <a:schemeClr val="tx1"/>
          </a:solidFill>
        </a:ln>
        <a:effectLst xmlns:a="http://schemas.openxmlformats.org/drawingml/2006/mai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33221-72D0-484A-9304-8C0D81F49AAF}" type="datetimeFigureOut">
              <a:rPr lang="en-US" smtClean="0"/>
              <a:t>3/25/15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062199-DA0D-BF41-8421-9B4A58EC5B5F}" type="slidenum">
              <a:rPr lang="en-US" smtClean="0"/>
              <a:t>‹#›</a:t>
            </a:fld>
            <a:endParaRPr lang="en-US"/>
          </a:p>
        </p:txBody>
      </p:sp>
    </p:spTree>
    <p:extLst>
      <p:ext uri="{BB962C8B-B14F-4D97-AF65-F5344CB8AC3E}">
        <p14:creationId xmlns:p14="http://schemas.microsoft.com/office/powerpoint/2010/main" val="27294331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062199-DA0D-BF41-8421-9B4A58EC5B5F}" type="slidenum">
              <a:rPr lang="en-US" smtClean="0"/>
              <a:t>1</a:t>
            </a:fld>
            <a:endParaRPr lang="en-US"/>
          </a:p>
        </p:txBody>
      </p:sp>
    </p:spTree>
    <p:extLst>
      <p:ext uri="{BB962C8B-B14F-4D97-AF65-F5344CB8AC3E}">
        <p14:creationId xmlns:p14="http://schemas.microsoft.com/office/powerpoint/2010/main" val="2116109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B8B458-1C43-AD48-AB41-1693EE2CDE46}" type="datetimeFigureOut">
              <a:rPr lang="en-US" smtClean="0"/>
              <a:t>3/25/15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2983367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8B458-1C43-AD48-AB41-1693EE2CDE46}" type="datetimeFigureOut">
              <a:rPr lang="en-US" smtClean="0"/>
              <a:t>3/25/15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529006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8B458-1C43-AD48-AB41-1693EE2CDE46}" type="datetimeFigureOut">
              <a:rPr lang="en-US" smtClean="0"/>
              <a:t>3/25/15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254440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8B458-1C43-AD48-AB41-1693EE2CDE46}" type="datetimeFigureOut">
              <a:rPr lang="en-US" smtClean="0"/>
              <a:t>3/25/15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075137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B8B458-1C43-AD48-AB41-1693EE2CDE46}" type="datetimeFigureOut">
              <a:rPr lang="en-US" smtClean="0"/>
              <a:t>3/25/15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71865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B8B458-1C43-AD48-AB41-1693EE2CDE46}" type="datetimeFigureOut">
              <a:rPr lang="en-US" smtClean="0"/>
              <a:t>3/25/15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222245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B8B458-1C43-AD48-AB41-1693EE2CDE46}" type="datetimeFigureOut">
              <a:rPr lang="en-US" smtClean="0"/>
              <a:t>3/25/15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1590569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B8B458-1C43-AD48-AB41-1693EE2CDE46}" type="datetimeFigureOut">
              <a:rPr lang="en-US" smtClean="0"/>
              <a:t>3/25/15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063298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8B458-1C43-AD48-AB41-1693EE2CDE46}" type="datetimeFigureOut">
              <a:rPr lang="en-US" smtClean="0"/>
              <a:t>3/25/15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233243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8B458-1C43-AD48-AB41-1693EE2CDE46}" type="datetimeFigureOut">
              <a:rPr lang="en-US" smtClean="0"/>
              <a:t>3/25/15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320570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8B458-1C43-AD48-AB41-1693EE2CDE46}" type="datetimeFigureOut">
              <a:rPr lang="en-US" smtClean="0"/>
              <a:t>3/25/15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B4454A-670B-534B-AB9D-0FC4A9DE6A8B}" type="slidenum">
              <a:rPr lang="en-US" smtClean="0"/>
              <a:t>‹#›</a:t>
            </a:fld>
            <a:endParaRPr lang="en-US"/>
          </a:p>
        </p:txBody>
      </p:sp>
    </p:spTree>
    <p:extLst>
      <p:ext uri="{BB962C8B-B14F-4D97-AF65-F5344CB8AC3E}">
        <p14:creationId xmlns:p14="http://schemas.microsoft.com/office/powerpoint/2010/main" val="38634932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B0B8B458-1C43-AD48-AB41-1693EE2CDE46}" type="datetimeFigureOut">
              <a:rPr lang="en-US" smtClean="0"/>
              <a:t>3/25/15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ABB4454A-670B-534B-AB9D-0FC4A9DE6A8B}" type="slidenum">
              <a:rPr lang="en-US" smtClean="0"/>
              <a:t>‹#›</a:t>
            </a:fld>
            <a:endParaRPr lang="en-US"/>
          </a:p>
        </p:txBody>
      </p:sp>
    </p:spTree>
    <p:extLst>
      <p:ext uri="{BB962C8B-B14F-4D97-AF65-F5344CB8AC3E}">
        <p14:creationId xmlns:p14="http://schemas.microsoft.com/office/powerpoint/2010/main" val="3826182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chart" Target="../charts/chart9.xml"/><Relationship Id="rId12" Type="http://schemas.openxmlformats.org/officeDocument/2006/relationships/chart" Target="../charts/chart10.xml"/><Relationship Id="rId13" Type="http://schemas.openxmlformats.org/officeDocument/2006/relationships/chart" Target="../charts/chart11.xml"/><Relationship Id="rId1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7" Type="http://schemas.openxmlformats.org/officeDocument/2006/relationships/chart" Target="../charts/chart5.xml"/><Relationship Id="rId8" Type="http://schemas.openxmlformats.org/officeDocument/2006/relationships/chart" Target="../charts/chart6.xml"/><Relationship Id="rId9" Type="http://schemas.openxmlformats.org/officeDocument/2006/relationships/chart" Target="../charts/chart7.xml"/><Relationship Id="rId10"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443651"/>
            <a:ext cx="42062400" cy="4204549"/>
          </a:xfrm>
          <a:prstGeom prst="rect">
            <a:avLst/>
          </a:prstGeom>
          <a:solidFill>
            <a:schemeClr val="accent4"/>
          </a:solidFill>
          <a:ln w="285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291840" y="457200"/>
            <a:ext cx="37307520" cy="4250268"/>
          </a:xfrm>
        </p:spPr>
        <p:txBody>
          <a:bodyPr>
            <a:normAutofit/>
          </a:bodyPr>
          <a:lstStyle/>
          <a:p>
            <a:r>
              <a:rPr lang="en-US" sz="9600" b="1" dirty="0" smtClean="0">
                <a:solidFill>
                  <a:srgbClr val="FFFF00"/>
                </a:solidFill>
                <a:latin typeface="Arial"/>
                <a:cs typeface="Arial"/>
              </a:rPr>
              <a:t>What </a:t>
            </a:r>
            <a:r>
              <a:rPr lang="en-US" sz="9600" b="1" dirty="0">
                <a:solidFill>
                  <a:srgbClr val="FFFF00"/>
                </a:solidFill>
                <a:latin typeface="Arial"/>
                <a:cs typeface="Arial"/>
              </a:rPr>
              <a:t>D</a:t>
            </a:r>
            <a:r>
              <a:rPr lang="en-US" sz="9600" b="1" dirty="0" smtClean="0">
                <a:solidFill>
                  <a:srgbClr val="FFFF00"/>
                </a:solidFill>
                <a:latin typeface="Arial"/>
                <a:cs typeface="Arial"/>
              </a:rPr>
              <a:t>oes the Course Average Really Tell </a:t>
            </a:r>
            <a:r>
              <a:rPr lang="en-US" sz="9600" b="1" dirty="0">
                <a:solidFill>
                  <a:srgbClr val="FFFF00"/>
                </a:solidFill>
                <a:latin typeface="Arial"/>
                <a:cs typeface="Arial"/>
              </a:rPr>
              <a:t>U</a:t>
            </a:r>
            <a:r>
              <a:rPr lang="en-US" sz="9600" b="1" dirty="0" smtClean="0">
                <a:solidFill>
                  <a:srgbClr val="FFFF00"/>
                </a:solidFill>
                <a:latin typeface="Arial"/>
                <a:cs typeface="Arial"/>
              </a:rPr>
              <a:t>s?</a:t>
            </a:r>
            <a:r>
              <a:rPr lang="en-US" sz="9600" dirty="0" smtClean="0">
                <a:solidFill>
                  <a:srgbClr val="FFFF00"/>
                </a:solidFill>
                <a:latin typeface="Arial"/>
                <a:cs typeface="Arial"/>
              </a:rPr>
              <a:t/>
            </a:r>
            <a:br>
              <a:rPr lang="en-US" sz="9600" dirty="0" smtClean="0">
                <a:solidFill>
                  <a:srgbClr val="FFFF00"/>
                </a:solidFill>
                <a:latin typeface="Arial"/>
                <a:cs typeface="Arial"/>
              </a:rPr>
            </a:br>
            <a:r>
              <a:rPr lang="en-US" sz="7200" dirty="0" smtClean="0">
                <a:solidFill>
                  <a:srgbClr val="FFFF00"/>
                </a:solidFill>
                <a:latin typeface="Arial"/>
                <a:cs typeface="Arial"/>
              </a:rPr>
              <a:t>Sheri M. Wischusen and E. William Wischusen</a:t>
            </a:r>
            <a:br>
              <a:rPr lang="en-US" sz="7200" dirty="0" smtClean="0">
                <a:solidFill>
                  <a:srgbClr val="FFFF00"/>
                </a:solidFill>
                <a:latin typeface="Arial"/>
                <a:cs typeface="Arial"/>
              </a:rPr>
            </a:br>
            <a:r>
              <a:rPr lang="en-US" sz="4400" dirty="0" smtClean="0">
                <a:solidFill>
                  <a:srgbClr val="FFFF00"/>
                </a:solidFill>
                <a:latin typeface="Arial"/>
                <a:cs typeface="Arial"/>
              </a:rPr>
              <a:t>Department of Biological Sciences, Louisiana State University</a:t>
            </a:r>
            <a:endParaRPr lang="en-US" sz="4400" dirty="0">
              <a:solidFill>
                <a:srgbClr val="FFFF00"/>
              </a:solidFill>
              <a:latin typeface="Arial"/>
              <a:cs typeface="Arial"/>
            </a:endParaRPr>
          </a:p>
        </p:txBody>
      </p:sp>
      <p:sp>
        <p:nvSpPr>
          <p:cNvPr id="4" name="Rectangle 3"/>
          <p:cNvSpPr/>
          <p:nvPr/>
        </p:nvSpPr>
        <p:spPr>
          <a:xfrm>
            <a:off x="3291840" y="457200"/>
            <a:ext cx="45719"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914400" y="5181600"/>
            <a:ext cx="10972800" cy="6063198"/>
          </a:xfrm>
          <a:prstGeom prst="rect">
            <a:avLst/>
          </a:prstGeom>
          <a:solidFill>
            <a:srgbClr val="FDEADA"/>
          </a:solidFill>
          <a:ln w="28575" cmpd="sng">
            <a:solidFill>
              <a:schemeClr val="tx1"/>
            </a:solidFill>
          </a:ln>
        </p:spPr>
        <p:txBody>
          <a:bodyPr wrap="square">
            <a:spAutoFit/>
          </a:bodyPr>
          <a:lstStyle/>
          <a:p>
            <a:pPr algn="ctr"/>
            <a:r>
              <a:rPr lang="en-US" sz="3600" b="1" dirty="0" smtClean="0">
                <a:latin typeface="Arial"/>
                <a:cs typeface="Arial"/>
              </a:rPr>
              <a:t>INTRODUCTION</a:t>
            </a:r>
          </a:p>
          <a:p>
            <a:r>
              <a:rPr lang="en-US" sz="3200" dirty="0" smtClean="0">
                <a:latin typeface="Arial"/>
                <a:cs typeface="Arial"/>
              </a:rPr>
              <a:t>University </a:t>
            </a:r>
            <a:r>
              <a:rPr lang="en-US" sz="3200" dirty="0">
                <a:latin typeface="Arial"/>
                <a:cs typeface="Arial"/>
              </a:rPr>
              <a:t>administrators tend to assess student learning by focusing on student grades, success and retention.  Much of this focus is on large enrollment introductory courses.  While this type of analysis provides some insight, large enrollment introductory courses are not homogenous and efforts to improve student learning often have mixed results based in part on the unique mixture of students in the course.  A detailed breakdown of student success in a large enrollment course reveals a much more complex picture of which students are successful and provides insights into which approaches might have greater impact.</a:t>
            </a:r>
          </a:p>
        </p:txBody>
      </p:sp>
      <p:graphicFrame>
        <p:nvGraphicFramePr>
          <p:cNvPr id="8" name="Table 7"/>
          <p:cNvGraphicFramePr>
            <a:graphicFrameLocks noGrp="1"/>
          </p:cNvGraphicFramePr>
          <p:nvPr>
            <p:extLst>
              <p:ext uri="{D42A27DB-BD31-4B8C-83A1-F6EECF244321}">
                <p14:modId xmlns:p14="http://schemas.microsoft.com/office/powerpoint/2010/main" val="3594037681"/>
              </p:ext>
            </p:extLst>
          </p:nvPr>
        </p:nvGraphicFramePr>
        <p:xfrm>
          <a:off x="916740" y="28419419"/>
          <a:ext cx="10090764" cy="2621280"/>
        </p:xfrm>
        <a:graphic>
          <a:graphicData uri="http://schemas.openxmlformats.org/drawingml/2006/table">
            <a:tbl>
              <a:tblPr firstRow="1" bandRow="1">
                <a:tableStyleId>{69012ECD-51FC-41F1-AA8D-1B2483CD663E}</a:tableStyleId>
              </a:tblPr>
              <a:tblGrid>
                <a:gridCol w="2522691"/>
                <a:gridCol w="3189969"/>
                <a:gridCol w="1981200"/>
                <a:gridCol w="2396904"/>
              </a:tblGrid>
              <a:tr h="792480">
                <a:tc>
                  <a:txBody>
                    <a:bodyPr/>
                    <a:lstStyle/>
                    <a:p>
                      <a:r>
                        <a:rPr lang="en-US" sz="3200" dirty="0" smtClean="0"/>
                        <a:t>Mean Course Grade</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r>
                        <a:rPr lang="en-US" sz="3200" dirty="0" smtClean="0"/>
                        <a:t>Mean</a:t>
                      </a:r>
                      <a:r>
                        <a:rPr lang="en-US" sz="3200" baseline="0" dirty="0" smtClean="0"/>
                        <a:t> Course Success (A, B, C)</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r>
                        <a:rPr lang="en-US" sz="3200" dirty="0" smtClean="0"/>
                        <a:t>Retention</a:t>
                      </a:r>
                    </a:p>
                    <a:p>
                      <a:r>
                        <a:rPr lang="en-US" sz="3200" dirty="0" smtClean="0"/>
                        <a:t>Rate</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c>
                  <a:txBody>
                    <a:bodyPr/>
                    <a:lstStyle/>
                    <a:p>
                      <a:r>
                        <a:rPr lang="en-US" sz="3200" dirty="0" smtClean="0"/>
                        <a:t>Gender</a:t>
                      </a:r>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8064A2"/>
                    </a:solidFill>
                  </a:tcPr>
                </a:tc>
              </a:tr>
              <a:tr h="792480">
                <a:tc>
                  <a:txBody>
                    <a:bodyPr/>
                    <a:lstStyle/>
                    <a:p>
                      <a:r>
                        <a:rPr lang="en-US" sz="3200" dirty="0" smtClean="0"/>
                        <a:t>2.12</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r>
                        <a:rPr lang="en-US" sz="3200" dirty="0" smtClean="0"/>
                        <a:t>69.2%</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r>
                        <a:rPr lang="en-US" sz="3200" dirty="0" smtClean="0"/>
                        <a:t>83.1%</a:t>
                      </a:r>
                      <a:endParaRPr lang="en-US" sz="3200" dirty="0"/>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r>
                        <a:rPr lang="en-US" sz="3200" dirty="0" smtClean="0"/>
                        <a:t>42.5% </a:t>
                      </a:r>
                      <a:r>
                        <a:rPr lang="en-US" sz="3200" dirty="0" smtClean="0"/>
                        <a:t>male;</a:t>
                      </a:r>
                      <a:endParaRPr lang="en-US" sz="3200" dirty="0" smtClean="0"/>
                    </a:p>
                    <a:p>
                      <a:r>
                        <a:rPr lang="en-US" sz="3200" dirty="0" smtClean="0"/>
                        <a:t>57.5%</a:t>
                      </a:r>
                    </a:p>
                    <a:p>
                      <a:r>
                        <a:rPr lang="en-US" sz="3200" dirty="0" smtClean="0"/>
                        <a:t>female</a:t>
                      </a:r>
                    </a:p>
                  </a:txBody>
                  <a:tcP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79330142"/>
              </p:ext>
            </p:extLst>
          </p:nvPr>
        </p:nvGraphicFramePr>
        <p:xfrm>
          <a:off x="914401" y="18504777"/>
          <a:ext cx="8763000" cy="5242559"/>
        </p:xfrm>
        <a:graphic>
          <a:graphicData uri="http://schemas.openxmlformats.org/drawingml/2006/table">
            <a:tbl>
              <a:tblPr firstRow="1" bandRow="1">
                <a:tableStyleId>{6E25E649-3F16-4E02-A733-19D2CDBF48F0}</a:tableStyleId>
              </a:tblPr>
              <a:tblGrid>
                <a:gridCol w="2367232"/>
                <a:gridCol w="2280967"/>
                <a:gridCol w="4114801"/>
              </a:tblGrid>
              <a:tr h="370840">
                <a:tc>
                  <a:txBody>
                    <a:bodyPr/>
                    <a:lstStyle/>
                    <a:p>
                      <a:pPr marL="0" marR="0">
                        <a:spcBef>
                          <a:spcPts val="0"/>
                        </a:spcBef>
                        <a:spcAft>
                          <a:spcPts val="0"/>
                        </a:spcAft>
                      </a:pPr>
                      <a:r>
                        <a:rPr lang="en-US" sz="3200" dirty="0">
                          <a:effectLst/>
                        </a:rPr>
                        <a:t> </a:t>
                      </a:r>
                    </a:p>
                    <a:p>
                      <a:pPr marL="0" marR="0" algn="ctr">
                        <a:spcBef>
                          <a:spcPts val="0"/>
                        </a:spcBef>
                        <a:spcAft>
                          <a:spcPts val="0"/>
                        </a:spcAft>
                      </a:pPr>
                      <a:r>
                        <a:rPr lang="en-US" sz="3200" dirty="0" smtClean="0">
                          <a:effectLst/>
                        </a:rPr>
                        <a:t>Major</a:t>
                      </a:r>
                      <a:endParaRPr lang="en-US" sz="3200"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8064A2"/>
                    </a:solidFill>
                  </a:tcPr>
                </a:tc>
                <a:tc>
                  <a:txBody>
                    <a:bodyPr/>
                    <a:lstStyle/>
                    <a:p>
                      <a:pPr marL="0" marR="0" algn="ctr">
                        <a:spcBef>
                          <a:spcPts val="0"/>
                        </a:spcBef>
                        <a:spcAft>
                          <a:spcPts val="0"/>
                        </a:spcAft>
                      </a:pPr>
                      <a:r>
                        <a:rPr lang="en-US" sz="3200" dirty="0">
                          <a:effectLst/>
                        </a:rPr>
                        <a:t>Enrollment</a:t>
                      </a:r>
                      <a:endParaRPr lang="en-US" sz="3200"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8064A2"/>
                    </a:solidFill>
                  </a:tcPr>
                </a:tc>
                <a:tc>
                  <a:txBody>
                    <a:bodyPr/>
                    <a:lstStyle/>
                    <a:p>
                      <a:pPr marL="0" marR="0" algn="ctr">
                        <a:spcBef>
                          <a:spcPts val="0"/>
                        </a:spcBef>
                        <a:spcAft>
                          <a:spcPts val="0"/>
                        </a:spcAft>
                      </a:pPr>
                      <a:r>
                        <a:rPr lang="en-US" sz="3200" dirty="0">
                          <a:effectLst/>
                        </a:rPr>
                        <a:t>Percentage of Enrollment</a:t>
                      </a:r>
                      <a:endParaRPr lang="en-US" sz="3200"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solidFill>
                      <a:srgbClr val="8064A2"/>
                    </a:solidFill>
                  </a:tcPr>
                </a:tc>
              </a:tr>
              <a:tr h="370840">
                <a:tc>
                  <a:txBody>
                    <a:bodyPr/>
                    <a:lstStyle/>
                    <a:p>
                      <a:pPr marL="0" marR="0" algn="ctr">
                        <a:spcBef>
                          <a:spcPts val="0"/>
                        </a:spcBef>
                        <a:spcAft>
                          <a:spcPts val="0"/>
                        </a:spcAft>
                      </a:pPr>
                      <a:r>
                        <a:rPr lang="en-US" sz="2800" b="1" dirty="0">
                          <a:effectLst/>
                        </a:rPr>
                        <a:t>BIOL</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552</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28.81</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dirty="0">
                          <a:effectLst/>
                        </a:rPr>
                        <a:t>Other SCI</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88</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4.59</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a:effectLst/>
                        </a:rPr>
                        <a:t>Major 1</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259</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13.52</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a:effectLst/>
                        </a:rPr>
                        <a:t>Major 2</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198</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10.33</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a:effectLst/>
                        </a:rPr>
                        <a:t>Major 3</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141</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7.36</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a:effectLst/>
                        </a:rPr>
                        <a:t>Major 4</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123</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6.42</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a:effectLst/>
                        </a:rPr>
                        <a:t>Major 5 </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a:effectLst/>
                        </a:rPr>
                        <a:t>53</a:t>
                      </a:r>
                      <a:endParaRPr lang="en-US" sz="2800" b="1">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2.77</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pPr marL="0" marR="0" algn="ctr">
                        <a:spcBef>
                          <a:spcPts val="0"/>
                        </a:spcBef>
                        <a:spcAft>
                          <a:spcPts val="0"/>
                        </a:spcAft>
                      </a:pPr>
                      <a:r>
                        <a:rPr lang="en-US" sz="2800" b="1" dirty="0" smtClean="0">
                          <a:effectLst/>
                          <a:latin typeface="+mn-lt"/>
                          <a:ea typeface="+mn-ea"/>
                          <a:cs typeface="+mn-cs"/>
                        </a:rPr>
                        <a:t>other </a:t>
                      </a:r>
                    </a:p>
                    <a:p>
                      <a:pPr marL="0" marR="0" algn="ctr">
                        <a:spcBef>
                          <a:spcPts val="0"/>
                        </a:spcBef>
                        <a:spcAft>
                          <a:spcPts val="0"/>
                        </a:spcAft>
                      </a:pPr>
                      <a:r>
                        <a:rPr lang="en-US" sz="2800" b="1" dirty="0" smtClean="0">
                          <a:effectLst/>
                          <a:latin typeface="+mn-lt"/>
                          <a:ea typeface="+mn-ea"/>
                          <a:cs typeface="+mn-cs"/>
                        </a:rPr>
                        <a:t>(66 majors)</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smtClean="0">
                          <a:effectLst/>
                        </a:rPr>
                        <a:t>502</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smtClean="0">
                          <a:effectLst/>
                        </a:rPr>
                        <a:t>26.20</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r h="370840">
                <a:tc>
                  <a:txBody>
                    <a:bodyPr/>
                    <a:lstStyle/>
                    <a:p>
                      <a:r>
                        <a:rPr lang="en-US" sz="2800" b="1" dirty="0" smtClean="0">
                          <a:effectLst/>
                        </a:rPr>
                        <a:t>TOTALS</a:t>
                      </a:r>
                      <a:endParaRPr lang="en-US" sz="2800" b="1" dirty="0">
                        <a:effectLst/>
                        <a:latin typeface="Arial"/>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1916</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c>
                  <a:txBody>
                    <a:bodyPr/>
                    <a:lstStyle/>
                    <a:p>
                      <a:pPr marL="0" marR="0" algn="r">
                        <a:spcBef>
                          <a:spcPts val="0"/>
                        </a:spcBef>
                        <a:spcAft>
                          <a:spcPts val="0"/>
                        </a:spcAft>
                      </a:pPr>
                      <a:r>
                        <a:rPr lang="en-US" sz="2800" b="1" dirty="0">
                          <a:effectLst/>
                        </a:rPr>
                        <a:t>100.00</a:t>
                      </a:r>
                      <a:endParaRPr lang="en-US" sz="2800" b="1" dirty="0">
                        <a:effectLst/>
                        <a:latin typeface="Arial"/>
                        <a:ea typeface="ＭＳ 明朝"/>
                        <a:cs typeface="Arial"/>
                      </a:endParaRPr>
                    </a:p>
                  </a:txBody>
                  <a:tcPr marL="68580" marR="68580" marT="0" marB="0" anchor="b">
                    <a:lnL w="28575"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tcPr>
                </a:tc>
              </a:tr>
            </a:tbl>
          </a:graphicData>
        </a:graphic>
      </p:graphicFrame>
      <p:sp>
        <p:nvSpPr>
          <p:cNvPr id="12" name="TextBox 11"/>
          <p:cNvSpPr txBox="1"/>
          <p:nvPr/>
        </p:nvSpPr>
        <p:spPr>
          <a:xfrm>
            <a:off x="912062" y="17796891"/>
            <a:ext cx="8447294" cy="646331"/>
          </a:xfrm>
          <a:prstGeom prst="rect">
            <a:avLst/>
          </a:prstGeom>
          <a:noFill/>
        </p:spPr>
        <p:txBody>
          <a:bodyPr wrap="none" rtlCol="0">
            <a:spAutoFit/>
          </a:bodyPr>
          <a:lstStyle/>
          <a:p>
            <a:r>
              <a:rPr lang="en-US" sz="3600" dirty="0" smtClean="0">
                <a:latin typeface="Arial"/>
                <a:cs typeface="Arial"/>
              </a:rPr>
              <a:t>Table 1. Course Enrollment Composition  </a:t>
            </a:r>
            <a:endParaRPr lang="en-US" sz="3600" dirty="0">
              <a:latin typeface="Arial"/>
              <a:cs typeface="Arial"/>
            </a:endParaRPr>
          </a:p>
        </p:txBody>
      </p:sp>
      <p:sp>
        <p:nvSpPr>
          <p:cNvPr id="13" name="TextBox 12"/>
          <p:cNvSpPr txBox="1"/>
          <p:nvPr/>
        </p:nvSpPr>
        <p:spPr>
          <a:xfrm>
            <a:off x="931875" y="24384000"/>
            <a:ext cx="8745526" cy="1754327"/>
          </a:xfrm>
          <a:prstGeom prst="rect">
            <a:avLst/>
          </a:prstGeom>
          <a:solidFill>
            <a:srgbClr val="FDEADA"/>
          </a:solidFill>
          <a:ln w="28575" cmpd="sng">
            <a:solidFill>
              <a:schemeClr val="tx1"/>
            </a:solidFill>
          </a:ln>
        </p:spPr>
        <p:txBody>
          <a:bodyPr wrap="square" rtlCol="0">
            <a:spAutoFit/>
          </a:bodyPr>
          <a:lstStyle/>
          <a:p>
            <a:pPr marL="1598613" indent="-1598613"/>
            <a:r>
              <a:rPr lang="en-US" sz="1800" b="1" dirty="0">
                <a:latin typeface="Arial"/>
                <a:cs typeface="Arial"/>
              </a:rPr>
              <a:t>BIOL</a:t>
            </a:r>
            <a:r>
              <a:rPr lang="en-US" sz="1800" dirty="0">
                <a:latin typeface="Arial"/>
                <a:cs typeface="Arial"/>
              </a:rPr>
              <a:t> </a:t>
            </a:r>
            <a:r>
              <a:rPr lang="en-US" sz="1800" dirty="0" smtClean="0">
                <a:latin typeface="Arial"/>
                <a:cs typeface="Arial"/>
              </a:rPr>
              <a:t>=</a:t>
            </a:r>
            <a:r>
              <a:rPr lang="en-US" sz="1800" dirty="0">
                <a:latin typeface="Arial"/>
                <a:cs typeface="Arial"/>
              </a:rPr>
              <a:t> </a:t>
            </a:r>
            <a:r>
              <a:rPr lang="en-US" sz="1800" dirty="0" smtClean="0">
                <a:latin typeface="Arial"/>
                <a:cs typeface="Arial"/>
              </a:rPr>
              <a:t>Biology</a:t>
            </a:r>
            <a:r>
              <a:rPr lang="en-US" sz="1800" dirty="0">
                <a:latin typeface="Arial"/>
                <a:cs typeface="Arial"/>
              </a:rPr>
              <a:t>:  Biochemistry, Biological Sciences, Microbiology, </a:t>
            </a:r>
            <a:r>
              <a:rPr lang="en-US" sz="1800" dirty="0" smtClean="0">
                <a:latin typeface="Arial"/>
                <a:cs typeface="Arial"/>
              </a:rPr>
              <a:t>Pre-Med</a:t>
            </a:r>
            <a:endParaRPr lang="en-US" sz="1800" dirty="0">
              <a:latin typeface="Arial"/>
              <a:cs typeface="Arial"/>
            </a:endParaRPr>
          </a:p>
          <a:p>
            <a:pPr marL="1598613" indent="-1598613"/>
            <a:r>
              <a:rPr lang="en-US" sz="1800" b="1" dirty="0">
                <a:latin typeface="Arial"/>
                <a:cs typeface="Arial"/>
              </a:rPr>
              <a:t>Other SCI </a:t>
            </a:r>
            <a:r>
              <a:rPr lang="en-US" sz="1800" dirty="0">
                <a:latin typeface="Arial"/>
                <a:cs typeface="Arial"/>
              </a:rPr>
              <a:t>= </a:t>
            </a:r>
            <a:r>
              <a:rPr lang="en-US" sz="1800" dirty="0" smtClean="0">
                <a:latin typeface="Arial"/>
                <a:cs typeface="Arial"/>
              </a:rPr>
              <a:t>Chemistry</a:t>
            </a:r>
            <a:r>
              <a:rPr lang="en-US" sz="1800" dirty="0">
                <a:latin typeface="Arial"/>
                <a:cs typeface="Arial"/>
              </a:rPr>
              <a:t>, Geology &amp; Geophysics, Mathematics, Physics &amp; Astronomy</a:t>
            </a:r>
          </a:p>
          <a:p>
            <a:pPr marL="917575" indent="-917575"/>
            <a:r>
              <a:rPr lang="en-US" sz="1800" b="1" dirty="0">
                <a:latin typeface="Arial"/>
                <a:cs typeface="Arial"/>
              </a:rPr>
              <a:t>Majors 1 – 5 </a:t>
            </a:r>
            <a:r>
              <a:rPr lang="en-US" sz="1800" dirty="0">
                <a:latin typeface="Arial"/>
                <a:cs typeface="Arial"/>
              </a:rPr>
              <a:t>= </a:t>
            </a:r>
            <a:r>
              <a:rPr lang="en-US" sz="1800" dirty="0" smtClean="0">
                <a:latin typeface="Arial"/>
                <a:cs typeface="Arial"/>
              </a:rPr>
              <a:t>Majors </a:t>
            </a:r>
            <a:r>
              <a:rPr lang="en-US" sz="1800" dirty="0">
                <a:latin typeface="Arial"/>
                <a:cs typeface="Arial"/>
              </a:rPr>
              <a:t>that require Introductory Biology I and have 50+ students </a:t>
            </a:r>
            <a:r>
              <a:rPr lang="en-US" sz="1800" dirty="0" smtClean="0">
                <a:latin typeface="Arial"/>
                <a:cs typeface="Arial"/>
              </a:rPr>
              <a:t>enrolled.</a:t>
            </a:r>
            <a:endParaRPr lang="en-US" sz="1800" dirty="0">
              <a:latin typeface="Arial"/>
              <a:cs typeface="Arial"/>
            </a:endParaRPr>
          </a:p>
          <a:p>
            <a:pPr marL="917575" indent="-917575"/>
            <a:r>
              <a:rPr lang="en-US" sz="1800" b="1" dirty="0">
                <a:latin typeface="Arial"/>
                <a:cs typeface="Arial"/>
              </a:rPr>
              <a:t>Major 3 </a:t>
            </a:r>
            <a:r>
              <a:rPr lang="en-US" sz="1800" dirty="0">
                <a:latin typeface="Arial"/>
                <a:cs typeface="Arial"/>
              </a:rPr>
              <a:t>= A</a:t>
            </a:r>
            <a:r>
              <a:rPr lang="en-US" sz="1800" dirty="0" smtClean="0">
                <a:latin typeface="Arial"/>
                <a:cs typeface="Arial"/>
              </a:rPr>
              <a:t>n </a:t>
            </a:r>
            <a:r>
              <a:rPr lang="en-US" sz="1800" dirty="0">
                <a:latin typeface="Arial"/>
                <a:cs typeface="Arial"/>
              </a:rPr>
              <a:t>allied health </a:t>
            </a:r>
            <a:r>
              <a:rPr lang="en-US" sz="1800" dirty="0" smtClean="0">
                <a:latin typeface="Arial"/>
                <a:cs typeface="Arial"/>
              </a:rPr>
              <a:t>program, students </a:t>
            </a:r>
            <a:r>
              <a:rPr lang="en-US" sz="1800" dirty="0">
                <a:latin typeface="Arial"/>
                <a:cs typeface="Arial"/>
              </a:rPr>
              <a:t>transfer from LSU at end of first or second </a:t>
            </a:r>
            <a:r>
              <a:rPr lang="en-US" sz="1800" dirty="0" smtClean="0">
                <a:latin typeface="Arial"/>
                <a:cs typeface="Arial"/>
              </a:rPr>
              <a:t>year.</a:t>
            </a:r>
            <a:endParaRPr lang="en-US" sz="1800" dirty="0">
              <a:latin typeface="Arial"/>
              <a:cs typeface="Arial"/>
            </a:endParaRPr>
          </a:p>
        </p:txBody>
      </p:sp>
      <p:sp>
        <p:nvSpPr>
          <p:cNvPr id="14" name="TextBox 13"/>
          <p:cNvSpPr txBox="1"/>
          <p:nvPr/>
        </p:nvSpPr>
        <p:spPr>
          <a:xfrm>
            <a:off x="916739" y="27660600"/>
            <a:ext cx="8678578" cy="646331"/>
          </a:xfrm>
          <a:prstGeom prst="rect">
            <a:avLst/>
          </a:prstGeom>
          <a:noFill/>
        </p:spPr>
        <p:txBody>
          <a:bodyPr wrap="none" rtlCol="0">
            <a:spAutoFit/>
          </a:bodyPr>
          <a:lstStyle/>
          <a:p>
            <a:r>
              <a:rPr lang="en-US" sz="3600" dirty="0" smtClean="0">
                <a:latin typeface="Arial"/>
                <a:cs typeface="Arial"/>
              </a:rPr>
              <a:t>Table 2. Course Results and Composition</a:t>
            </a:r>
          </a:p>
        </p:txBody>
      </p:sp>
      <p:sp>
        <p:nvSpPr>
          <p:cNvPr id="6" name="TextBox 5"/>
          <p:cNvSpPr txBox="1"/>
          <p:nvPr/>
        </p:nvSpPr>
        <p:spPr>
          <a:xfrm>
            <a:off x="13571220" y="9144000"/>
            <a:ext cx="13860780" cy="3046988"/>
          </a:xfrm>
          <a:prstGeom prst="rect">
            <a:avLst/>
          </a:prstGeom>
          <a:solidFill>
            <a:schemeClr val="accent6">
              <a:lumMod val="20000"/>
              <a:lumOff val="80000"/>
            </a:schemeClr>
          </a:solidFill>
          <a:ln w="28575" cmpd="sng">
            <a:solidFill>
              <a:srgbClr val="000000"/>
            </a:solidFill>
          </a:ln>
        </p:spPr>
        <p:txBody>
          <a:bodyPr wrap="square" rtlCol="0">
            <a:spAutoFit/>
          </a:bodyPr>
          <a:lstStyle/>
          <a:p>
            <a:r>
              <a:rPr lang="en-US" sz="3200" b="1" dirty="0" smtClean="0">
                <a:latin typeface="Arial"/>
                <a:cs typeface="Arial"/>
              </a:rPr>
              <a:t>Figure 1. </a:t>
            </a:r>
            <a:r>
              <a:rPr lang="en-US" sz="3200" dirty="0" smtClean="0">
                <a:latin typeface="Arial"/>
                <a:cs typeface="Arial"/>
              </a:rPr>
              <a:t>Difference from course averages for grades, success rate and retention by science or non-science majors.</a:t>
            </a:r>
          </a:p>
          <a:p>
            <a:endParaRPr lang="en-US" sz="3200" dirty="0">
              <a:latin typeface="Arial"/>
              <a:cs typeface="Arial"/>
            </a:endParaRPr>
          </a:p>
          <a:p>
            <a:r>
              <a:rPr lang="en-US" sz="3200" dirty="0" smtClean="0">
                <a:latin typeface="Arial"/>
                <a:cs typeface="Arial"/>
              </a:rPr>
              <a:t>Biology Majors have a higher mean course grade (2.75), course success rate (86.1%), and retention rate (88.9%) than students in other science majors and other colleges.  </a:t>
            </a:r>
          </a:p>
        </p:txBody>
      </p:sp>
      <p:sp>
        <p:nvSpPr>
          <p:cNvPr id="25" name="TextBox 24"/>
          <p:cNvSpPr txBox="1"/>
          <p:nvPr/>
        </p:nvSpPr>
        <p:spPr>
          <a:xfrm>
            <a:off x="13571220" y="17353736"/>
            <a:ext cx="13860780" cy="5016757"/>
          </a:xfrm>
          <a:prstGeom prst="rect">
            <a:avLst/>
          </a:prstGeom>
          <a:solidFill>
            <a:srgbClr val="FDEADA"/>
          </a:solidFill>
          <a:ln w="28575" cmpd="sng">
            <a:solidFill>
              <a:srgbClr val="000000"/>
            </a:solidFill>
          </a:ln>
        </p:spPr>
        <p:txBody>
          <a:bodyPr wrap="square" rtlCol="0">
            <a:spAutoFit/>
          </a:bodyPr>
          <a:lstStyle/>
          <a:p>
            <a:r>
              <a:rPr lang="en-US" sz="3200" b="1" dirty="0" smtClean="0">
                <a:latin typeface="Arial"/>
                <a:cs typeface="Arial"/>
              </a:rPr>
              <a:t>Figure 2. </a:t>
            </a:r>
            <a:r>
              <a:rPr lang="en-US" sz="3200" dirty="0" smtClean="0">
                <a:latin typeface="Arial"/>
                <a:cs typeface="Arial"/>
              </a:rPr>
              <a:t>Difference from </a:t>
            </a:r>
            <a:r>
              <a:rPr lang="en-US" sz="3200" dirty="0">
                <a:latin typeface="Arial"/>
                <a:cs typeface="Arial"/>
              </a:rPr>
              <a:t>m</a:t>
            </a:r>
            <a:r>
              <a:rPr lang="en-US" sz="3200" dirty="0" smtClean="0">
                <a:latin typeface="Arial"/>
                <a:cs typeface="Arial"/>
              </a:rPr>
              <a:t>ean grades, success rate and retention for specific majors.</a:t>
            </a:r>
          </a:p>
          <a:p>
            <a:endParaRPr lang="en-US" sz="3200" dirty="0">
              <a:latin typeface="Arial"/>
              <a:cs typeface="Arial"/>
            </a:endParaRPr>
          </a:p>
          <a:p>
            <a:r>
              <a:rPr lang="en-US" sz="3200" dirty="0" smtClean="0">
                <a:latin typeface="Arial"/>
                <a:cs typeface="Arial"/>
              </a:rPr>
              <a:t>There is a large amount of variation in the grades, success rates and retention of students in different majors.  Some majors are very successful, while others have much lower rates of success.  There are also minimal relationships between course grade or course success and retention rate, e.g., Group 1 shows below average course grade and success, but high retention, while Group 2 has above average course grades and success, but somewhat lower retention. </a:t>
            </a:r>
          </a:p>
        </p:txBody>
      </p:sp>
      <p:sp>
        <p:nvSpPr>
          <p:cNvPr id="35" name="TextBox 34"/>
          <p:cNvSpPr txBox="1"/>
          <p:nvPr/>
        </p:nvSpPr>
        <p:spPr>
          <a:xfrm>
            <a:off x="29053084" y="9144000"/>
            <a:ext cx="13923716" cy="4031873"/>
          </a:xfrm>
          <a:prstGeom prst="rect">
            <a:avLst/>
          </a:prstGeom>
          <a:solidFill>
            <a:srgbClr val="FDEADA"/>
          </a:solidFill>
          <a:ln w="28575" cmpd="sng">
            <a:solidFill>
              <a:srgbClr val="000000"/>
            </a:solidFill>
          </a:ln>
        </p:spPr>
        <p:txBody>
          <a:bodyPr wrap="square" rtlCol="0">
            <a:spAutoFit/>
          </a:bodyPr>
          <a:lstStyle/>
          <a:p>
            <a:r>
              <a:rPr lang="en-US" sz="3200" b="1" dirty="0" smtClean="0">
                <a:latin typeface="Arial"/>
                <a:cs typeface="Arial"/>
              </a:rPr>
              <a:t>Figure 4. </a:t>
            </a:r>
            <a:r>
              <a:rPr lang="en-US" sz="3200" dirty="0" smtClean="0">
                <a:latin typeface="Arial"/>
                <a:cs typeface="Arial"/>
              </a:rPr>
              <a:t>Correlation between High School GPA and final letter grade in Introductory Biology (BIOL 1201).</a:t>
            </a:r>
          </a:p>
          <a:p>
            <a:endParaRPr lang="en-US" sz="3200" dirty="0">
              <a:latin typeface="Arial"/>
              <a:cs typeface="Arial"/>
            </a:endParaRPr>
          </a:p>
          <a:p>
            <a:r>
              <a:rPr lang="en-US" sz="3200" dirty="0" smtClean="0">
                <a:latin typeface="Arial"/>
                <a:cs typeface="Arial"/>
              </a:rPr>
              <a:t>The differences in Introductory Biology grades between different majors is not explained solely of the differences in students’ academic backgrounds.  The correlations in Figure 4 suggest that science majors perform at higher levels when compared to non-science majors with similar academic backgrounds.</a:t>
            </a:r>
          </a:p>
        </p:txBody>
      </p:sp>
      <p:graphicFrame>
        <p:nvGraphicFramePr>
          <p:cNvPr id="39" name="Chart 38"/>
          <p:cNvGraphicFramePr>
            <a:graphicFrameLocks/>
          </p:cNvGraphicFramePr>
          <p:nvPr>
            <p:extLst>
              <p:ext uri="{D42A27DB-BD31-4B8C-83A1-F6EECF244321}">
                <p14:modId xmlns:p14="http://schemas.microsoft.com/office/powerpoint/2010/main" val="2162231463"/>
              </p:ext>
            </p:extLst>
          </p:nvPr>
        </p:nvGraphicFramePr>
        <p:xfrm>
          <a:off x="33695142" y="5181600"/>
          <a:ext cx="9274037"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40" name="TextBox 39"/>
          <p:cNvSpPr txBox="1"/>
          <p:nvPr/>
        </p:nvSpPr>
        <p:spPr>
          <a:xfrm>
            <a:off x="11963400" y="27550170"/>
            <a:ext cx="21118482" cy="4524315"/>
          </a:xfrm>
          <a:prstGeom prst="rect">
            <a:avLst/>
          </a:prstGeom>
          <a:solidFill>
            <a:srgbClr val="FDEADA"/>
          </a:solidFill>
          <a:ln w="28575" cmpd="sng">
            <a:solidFill>
              <a:srgbClr val="000000"/>
            </a:solidFill>
          </a:ln>
        </p:spPr>
        <p:txBody>
          <a:bodyPr wrap="square" rtlCol="0">
            <a:spAutoFit/>
          </a:bodyPr>
          <a:lstStyle/>
          <a:p>
            <a:r>
              <a:rPr lang="en-US" sz="3200" b="1" dirty="0" smtClean="0">
                <a:latin typeface="Arial"/>
                <a:cs typeface="Arial"/>
              </a:rPr>
              <a:t>Figure 3. </a:t>
            </a:r>
            <a:r>
              <a:rPr lang="en-US" sz="3200" dirty="0" smtClean="0">
                <a:latin typeface="Arial"/>
                <a:cs typeface="Arial"/>
              </a:rPr>
              <a:t>Mean grades, </a:t>
            </a:r>
            <a:r>
              <a:rPr lang="en-US" sz="3200" dirty="0">
                <a:latin typeface="Arial"/>
                <a:cs typeface="Arial"/>
              </a:rPr>
              <a:t>success rates </a:t>
            </a:r>
            <a:r>
              <a:rPr lang="en-US" sz="3200" dirty="0" smtClean="0">
                <a:latin typeface="Arial"/>
                <a:cs typeface="Arial"/>
              </a:rPr>
              <a:t>and retention </a:t>
            </a:r>
            <a:r>
              <a:rPr lang="en-US" sz="3200" dirty="0">
                <a:latin typeface="Arial"/>
                <a:cs typeface="Arial"/>
              </a:rPr>
              <a:t>rates  </a:t>
            </a:r>
            <a:r>
              <a:rPr lang="en-US" sz="3200" dirty="0" smtClean="0">
                <a:latin typeface="Arial"/>
                <a:cs typeface="Arial"/>
              </a:rPr>
              <a:t>by gender and major.</a:t>
            </a:r>
          </a:p>
          <a:p>
            <a:endParaRPr lang="en-US" sz="3200" dirty="0">
              <a:latin typeface="Arial"/>
              <a:cs typeface="Arial"/>
            </a:endParaRPr>
          </a:p>
          <a:p>
            <a:r>
              <a:rPr lang="en-US" sz="3200" dirty="0" smtClean="0">
                <a:latin typeface="Arial"/>
                <a:cs typeface="Arial"/>
              </a:rPr>
              <a:t>When viewed on a whole course basis there is no difference in mean course grade, success or retention for students of different genders.  This pattern does not hold true for individual majors.  </a:t>
            </a:r>
            <a:r>
              <a:rPr lang="en-US" sz="3200" dirty="0">
                <a:latin typeface="Arial"/>
                <a:cs typeface="Arial"/>
              </a:rPr>
              <a:t>F</a:t>
            </a:r>
            <a:r>
              <a:rPr lang="en-US" sz="3200" dirty="0" smtClean="0">
                <a:latin typeface="Arial"/>
                <a:cs typeface="Arial"/>
              </a:rPr>
              <a:t>or some majors there is little difference in course grade of success based on student gender, for other majors (1, 3, 4, 5) there are large differences. </a:t>
            </a:r>
            <a:r>
              <a:rPr lang="en-US" sz="3200" dirty="0">
                <a:latin typeface="Arial"/>
                <a:cs typeface="Arial"/>
              </a:rPr>
              <a:t>There are numerous differences in the retention rates of male and female students within specific majors.  Female students are retained at higher rates in several majors (1, 2, 5) and male students in other majors (BIOL, Other Science and 4).</a:t>
            </a:r>
          </a:p>
          <a:p>
            <a:endParaRPr lang="en-US" sz="3200" dirty="0" smtClean="0">
              <a:latin typeface="Arial"/>
              <a:cs typeface="Arial"/>
            </a:endParaRPr>
          </a:p>
        </p:txBody>
      </p:sp>
      <p:sp>
        <p:nvSpPr>
          <p:cNvPr id="9" name="TextBox 8"/>
          <p:cNvSpPr txBox="1"/>
          <p:nvPr/>
        </p:nvSpPr>
        <p:spPr>
          <a:xfrm>
            <a:off x="29068970" y="14057406"/>
            <a:ext cx="13907830" cy="7971413"/>
          </a:xfrm>
          <a:prstGeom prst="rect">
            <a:avLst/>
          </a:prstGeom>
          <a:solidFill>
            <a:srgbClr val="FDEADA"/>
          </a:solidFill>
          <a:ln w="28575" cmpd="sng">
            <a:solidFill>
              <a:schemeClr val="tx1"/>
            </a:solidFill>
          </a:ln>
        </p:spPr>
        <p:txBody>
          <a:bodyPr wrap="square" rtlCol="0">
            <a:spAutoFit/>
          </a:bodyPr>
          <a:lstStyle/>
          <a:p>
            <a:r>
              <a:rPr lang="en-US" sz="3200" b="1" dirty="0" smtClean="0">
                <a:latin typeface="Arial"/>
                <a:cs typeface="Arial"/>
              </a:rPr>
              <a:t>Conclusions</a:t>
            </a:r>
          </a:p>
          <a:p>
            <a:r>
              <a:rPr lang="en-US" sz="3200" dirty="0" smtClean="0">
                <a:latin typeface="Arial"/>
                <a:cs typeface="Arial"/>
              </a:rPr>
              <a:t>Looking at whole course measures of student success in large enrollment courses can be very misleading.  These courses are more accurately viewed as a heterogeneous mixture of numerous groups.  Developing programs to effectively  impact student learning and success requires understanding the needs of the various groups of students in the course.</a:t>
            </a:r>
          </a:p>
          <a:p>
            <a:endParaRPr lang="en-US" sz="3200" dirty="0">
              <a:latin typeface="Arial"/>
              <a:cs typeface="Arial"/>
            </a:endParaRPr>
          </a:p>
          <a:p>
            <a:r>
              <a:rPr lang="en-US" sz="3200" b="1" dirty="0" smtClean="0">
                <a:latin typeface="Arial"/>
                <a:cs typeface="Arial"/>
              </a:rPr>
              <a:t>Questions</a:t>
            </a:r>
          </a:p>
          <a:p>
            <a:r>
              <a:rPr lang="en-US" sz="3200" dirty="0" smtClean="0">
                <a:latin typeface="Arial"/>
                <a:cs typeface="Arial"/>
              </a:rPr>
              <a:t>Do these data suggest any solutions to how you might enhance student performance and/or </a:t>
            </a:r>
            <a:r>
              <a:rPr lang="en-US" sz="3200" dirty="0" smtClean="0">
                <a:latin typeface="Arial"/>
                <a:cs typeface="Arial"/>
              </a:rPr>
              <a:t>success?</a:t>
            </a:r>
            <a:endParaRPr lang="en-US" sz="3200" dirty="0" smtClean="0">
              <a:latin typeface="Arial"/>
              <a:cs typeface="Arial"/>
            </a:endParaRPr>
          </a:p>
          <a:p>
            <a:endParaRPr lang="en-US" sz="3200" dirty="0">
              <a:latin typeface="Arial"/>
              <a:cs typeface="Arial"/>
            </a:endParaRPr>
          </a:p>
          <a:p>
            <a:r>
              <a:rPr lang="en-US" sz="3200" dirty="0" smtClean="0">
                <a:latin typeface="Arial"/>
                <a:cs typeface="Arial"/>
              </a:rPr>
              <a:t>How do you enhance student performance and success for students who are not majoring in your department/college?</a:t>
            </a:r>
          </a:p>
          <a:p>
            <a:endParaRPr lang="en-US" sz="3200" dirty="0" smtClean="0">
              <a:latin typeface="Arial"/>
              <a:cs typeface="Arial"/>
            </a:endParaRPr>
          </a:p>
          <a:p>
            <a:r>
              <a:rPr lang="en-US" sz="3200" dirty="0" smtClean="0">
                <a:latin typeface="Arial"/>
                <a:cs typeface="Arial"/>
              </a:rPr>
              <a:t>How do you enhance the gender-specific course performance </a:t>
            </a:r>
            <a:r>
              <a:rPr lang="en-US" sz="3200" dirty="0">
                <a:latin typeface="Arial"/>
                <a:cs typeface="Arial"/>
              </a:rPr>
              <a:t>for students who are not majoring in your department/college</a:t>
            </a:r>
            <a:r>
              <a:rPr lang="en-US" sz="3200" dirty="0" smtClean="0">
                <a:latin typeface="Arial"/>
                <a:cs typeface="Arial"/>
              </a:rPr>
              <a:t>?</a:t>
            </a:r>
          </a:p>
        </p:txBody>
      </p:sp>
      <p:graphicFrame>
        <p:nvGraphicFramePr>
          <p:cNvPr id="37" name="Chart 36"/>
          <p:cNvGraphicFramePr>
            <a:graphicFrameLocks/>
          </p:cNvGraphicFramePr>
          <p:nvPr>
            <p:extLst>
              <p:ext uri="{D42A27DB-BD31-4B8C-83A1-F6EECF244321}">
                <p14:modId xmlns:p14="http://schemas.microsoft.com/office/powerpoint/2010/main" val="109219845"/>
              </p:ext>
            </p:extLst>
          </p:nvPr>
        </p:nvGraphicFramePr>
        <p:xfrm>
          <a:off x="18250992" y="5173461"/>
          <a:ext cx="4609007" cy="389865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8" name="Chart 37"/>
          <p:cNvGraphicFramePr>
            <a:graphicFrameLocks/>
          </p:cNvGraphicFramePr>
          <p:nvPr>
            <p:extLst>
              <p:ext uri="{D42A27DB-BD31-4B8C-83A1-F6EECF244321}">
                <p14:modId xmlns:p14="http://schemas.microsoft.com/office/powerpoint/2010/main" val="677745158"/>
              </p:ext>
            </p:extLst>
          </p:nvPr>
        </p:nvGraphicFramePr>
        <p:xfrm>
          <a:off x="13571220" y="5181600"/>
          <a:ext cx="4679773" cy="3886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 name="Chart 40"/>
          <p:cNvGraphicFramePr>
            <a:graphicFrameLocks/>
          </p:cNvGraphicFramePr>
          <p:nvPr>
            <p:extLst>
              <p:ext uri="{D42A27DB-BD31-4B8C-83A1-F6EECF244321}">
                <p14:modId xmlns:p14="http://schemas.microsoft.com/office/powerpoint/2010/main" val="3508247591"/>
              </p:ext>
            </p:extLst>
          </p:nvPr>
        </p:nvGraphicFramePr>
        <p:xfrm>
          <a:off x="22859999" y="5181600"/>
          <a:ext cx="4572000" cy="3886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3" name="Chart 42"/>
          <p:cNvGraphicFramePr/>
          <p:nvPr>
            <p:extLst>
              <p:ext uri="{D42A27DB-BD31-4B8C-83A1-F6EECF244321}">
                <p14:modId xmlns:p14="http://schemas.microsoft.com/office/powerpoint/2010/main" val="3073444058"/>
              </p:ext>
            </p:extLst>
          </p:nvPr>
        </p:nvGraphicFramePr>
        <p:xfrm>
          <a:off x="11963401" y="23230248"/>
          <a:ext cx="7011722" cy="42672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5" name="Chart 44"/>
          <p:cNvGraphicFramePr/>
          <p:nvPr>
            <p:extLst>
              <p:ext uri="{D42A27DB-BD31-4B8C-83A1-F6EECF244321}">
                <p14:modId xmlns:p14="http://schemas.microsoft.com/office/powerpoint/2010/main" val="747273667"/>
              </p:ext>
            </p:extLst>
          </p:nvPr>
        </p:nvGraphicFramePr>
        <p:xfrm>
          <a:off x="18975123" y="23230247"/>
          <a:ext cx="6849057" cy="4267201"/>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6" name="Chart 45"/>
          <p:cNvGraphicFramePr/>
          <p:nvPr>
            <p:extLst>
              <p:ext uri="{D42A27DB-BD31-4B8C-83A1-F6EECF244321}">
                <p14:modId xmlns:p14="http://schemas.microsoft.com/office/powerpoint/2010/main" val="2029396484"/>
              </p:ext>
            </p:extLst>
          </p:nvPr>
        </p:nvGraphicFramePr>
        <p:xfrm>
          <a:off x="25824181" y="23230247"/>
          <a:ext cx="7257701" cy="427795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1" name="Chart 50"/>
          <p:cNvGraphicFramePr>
            <a:graphicFrameLocks/>
          </p:cNvGraphicFramePr>
          <p:nvPr>
            <p:extLst>
              <p:ext uri="{D42A27DB-BD31-4B8C-83A1-F6EECF244321}">
                <p14:modId xmlns:p14="http://schemas.microsoft.com/office/powerpoint/2010/main" val="63497467"/>
              </p:ext>
            </p:extLst>
          </p:nvPr>
        </p:nvGraphicFramePr>
        <p:xfrm>
          <a:off x="13554007" y="13411200"/>
          <a:ext cx="4648200" cy="3866336"/>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52" name="Chart 51"/>
          <p:cNvGraphicFramePr>
            <a:graphicFrameLocks/>
          </p:cNvGraphicFramePr>
          <p:nvPr>
            <p:extLst>
              <p:ext uri="{D42A27DB-BD31-4B8C-83A1-F6EECF244321}">
                <p14:modId xmlns:p14="http://schemas.microsoft.com/office/powerpoint/2010/main" val="4138180937"/>
              </p:ext>
            </p:extLst>
          </p:nvPr>
        </p:nvGraphicFramePr>
        <p:xfrm>
          <a:off x="23057220" y="13411200"/>
          <a:ext cx="4374780" cy="3866336"/>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9" name="Chart 28"/>
          <p:cNvGraphicFramePr>
            <a:graphicFrameLocks/>
          </p:cNvGraphicFramePr>
          <p:nvPr>
            <p:extLst>
              <p:ext uri="{D42A27DB-BD31-4B8C-83A1-F6EECF244321}">
                <p14:modId xmlns:p14="http://schemas.microsoft.com/office/powerpoint/2010/main" val="1510060768"/>
              </p:ext>
            </p:extLst>
          </p:nvPr>
        </p:nvGraphicFramePr>
        <p:xfrm>
          <a:off x="29068970" y="5181600"/>
          <a:ext cx="4626172" cy="3962400"/>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27" name="Chart 26"/>
          <p:cNvGraphicFramePr>
            <a:graphicFrameLocks/>
          </p:cNvGraphicFramePr>
          <p:nvPr>
            <p:extLst>
              <p:ext uri="{D42A27DB-BD31-4B8C-83A1-F6EECF244321}">
                <p14:modId xmlns:p14="http://schemas.microsoft.com/office/powerpoint/2010/main" val="974845615"/>
              </p:ext>
            </p:extLst>
          </p:nvPr>
        </p:nvGraphicFramePr>
        <p:xfrm>
          <a:off x="18225593" y="13411200"/>
          <a:ext cx="4831627" cy="3866336"/>
        </p:xfrm>
        <a:graphic>
          <a:graphicData uri="http://schemas.openxmlformats.org/drawingml/2006/chart">
            <c:chart xmlns:c="http://schemas.openxmlformats.org/drawingml/2006/chart" xmlns:r="http://schemas.openxmlformats.org/officeDocument/2006/relationships" r:id="rId13"/>
          </a:graphicData>
        </a:graphic>
      </p:graphicFrame>
      <p:sp>
        <p:nvSpPr>
          <p:cNvPr id="28" name="Rectangle 27"/>
          <p:cNvSpPr/>
          <p:nvPr/>
        </p:nvSpPr>
        <p:spPr>
          <a:xfrm>
            <a:off x="914400" y="11734800"/>
            <a:ext cx="10972800" cy="5570756"/>
          </a:xfrm>
          <a:prstGeom prst="rect">
            <a:avLst/>
          </a:prstGeom>
          <a:solidFill>
            <a:srgbClr val="FDEADA"/>
          </a:solidFill>
          <a:ln w="28575" cmpd="sng">
            <a:solidFill>
              <a:schemeClr val="tx1"/>
            </a:solidFill>
          </a:ln>
        </p:spPr>
        <p:txBody>
          <a:bodyPr wrap="square">
            <a:spAutoFit/>
          </a:bodyPr>
          <a:lstStyle/>
          <a:p>
            <a:pPr algn="ctr"/>
            <a:r>
              <a:rPr lang="en-US" sz="3600" b="1" dirty="0" smtClean="0">
                <a:latin typeface="Arial"/>
                <a:cs typeface="Arial"/>
              </a:rPr>
              <a:t>METHODS</a:t>
            </a:r>
          </a:p>
          <a:p>
            <a:r>
              <a:rPr lang="en-US" sz="3200" dirty="0" smtClean="0">
                <a:latin typeface="Arial"/>
                <a:cs typeface="Arial"/>
              </a:rPr>
              <a:t>Student data from the Fall 2012 semester of BIOL 1201 (Introductory Biology for Science Majors I) was used as the basis for all analyses (Table 1).</a:t>
            </a:r>
          </a:p>
          <a:p>
            <a:endParaRPr lang="en-US" sz="3200" dirty="0">
              <a:latin typeface="Arial"/>
              <a:cs typeface="Arial"/>
            </a:endParaRPr>
          </a:p>
          <a:p>
            <a:r>
              <a:rPr lang="en-US" sz="3200" dirty="0" smtClean="0">
                <a:latin typeface="Arial"/>
                <a:cs typeface="Arial"/>
              </a:rPr>
              <a:t>Mean Course Grade (on a 4.0 scale), Student Success (% of students earning a grade of A, B, or C), and Retention Rate (% of students returning for their 2</a:t>
            </a:r>
            <a:r>
              <a:rPr lang="en-US" sz="3200" baseline="30000" dirty="0" smtClean="0">
                <a:latin typeface="Arial"/>
                <a:cs typeface="Arial"/>
              </a:rPr>
              <a:t>nd</a:t>
            </a:r>
            <a:r>
              <a:rPr lang="en-US" sz="3200" dirty="0" smtClean="0">
                <a:latin typeface="Arial"/>
                <a:cs typeface="Arial"/>
              </a:rPr>
              <a:t> year) were compared among a number of different groups of students.  All values are compared to the overall mean values for these variables (Table 2).</a:t>
            </a:r>
            <a:endParaRPr lang="en-US" sz="3200" dirty="0">
              <a:latin typeface="Arial"/>
              <a:cs typeface="Arial"/>
            </a:endParaRPr>
          </a:p>
        </p:txBody>
      </p:sp>
      <p:pic>
        <p:nvPicPr>
          <p:cNvPr id="3" name="Picture 2" descr="BIOS 2011 lecture 2 small.tif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3528000" y="24155400"/>
            <a:ext cx="9144000" cy="6858000"/>
          </a:xfrm>
          <a:prstGeom prst="rect">
            <a:avLst/>
          </a:prstGeom>
          <a:ln w="38100" cap="sq">
            <a:solidFill>
              <a:srgbClr val="000000"/>
            </a:solidFill>
            <a:prstDash val="solid"/>
            <a:miter lim="800000"/>
          </a:ln>
          <a:effectLst/>
        </p:spPr>
      </p:pic>
    </p:spTree>
    <p:extLst>
      <p:ext uri="{BB962C8B-B14F-4D97-AF65-F5344CB8AC3E}">
        <p14:creationId xmlns:p14="http://schemas.microsoft.com/office/powerpoint/2010/main" val="21712975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417</TotalTime>
  <Words>924</Words>
  <Application>Microsoft Macintosh PowerPoint</Application>
  <PresentationFormat>Custom</PresentationFormat>
  <Paragraphs>90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What Does the Course Average Really Tell Us? Sheri M. Wischusen and E. William Wischusen Department of Biological Sciences, Louisiana State University</vt:lpstr>
    </vt:vector>
  </TitlesOfParts>
  <Company>LSU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the DFW Rate Really Tell Us? Sheri M. Wischusen and E. William Wischusen Department of Biological Sciences, Louisiana State University</dc:title>
  <dc:creator>William Wischusen</dc:creator>
  <cp:lastModifiedBy>Sheri Wischusen</cp:lastModifiedBy>
  <cp:revision>57</cp:revision>
  <dcterms:created xsi:type="dcterms:W3CDTF">2015-03-21T20:06:25Z</dcterms:created>
  <dcterms:modified xsi:type="dcterms:W3CDTF">2015-03-26T00:22:45Z</dcterms:modified>
</cp:coreProperties>
</file>